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60" r:id="rId5"/>
    <p:sldId id="259" r:id="rId6"/>
  </p:sldIdLst>
  <p:sldSz cx="12192000" cy="6858000"/>
  <p:notesSz cx="6797675" cy="9926638"/>
  <p:embeddedFontLst>
    <p:embeddedFont>
      <p:font typeface="Quattrocento Sans" panose="020B0502050000020003" pitchFamily="34" charset="0"/>
      <p:regular r:id="rId8"/>
      <p:bold r:id="rId9"/>
      <p:italic r:id="rId10"/>
      <p:boldItalic r:id="rId1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1345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4" roundtripDataSignature="AMtx7mhfkMqI5qRJGQrOxiJbVpAUmBOVC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54" y="78"/>
      </p:cViewPr>
      <p:guideLst>
        <p:guide orient="horz" pos="2160"/>
        <p:guide pos="3840"/>
        <p:guide pos="134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5659" cy="498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5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5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5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5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5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5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5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5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0443" y="0"/>
            <a:ext cx="2945659" cy="498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5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5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5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5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5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5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5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5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28584"/>
            <a:ext cx="2945659" cy="498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5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5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5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5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5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5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5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15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Google Shape;2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3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>
          <a:extLst>
            <a:ext uri="{FF2B5EF4-FFF2-40B4-BE49-F238E27FC236}">
              <a16:creationId xmlns:a16="http://schemas.microsoft.com/office/drawing/2014/main" id="{A0EBB287-B013-4EAC-11BA-5CE7215755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3:notes">
            <a:extLst>
              <a:ext uri="{FF2B5EF4-FFF2-40B4-BE49-F238E27FC236}">
                <a16:creationId xmlns:a16="http://schemas.microsoft.com/office/drawing/2014/main" id="{358CC2D1-E8E3-9467-7A3A-EE8CC9E84C3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3:notes">
            <a:extLst>
              <a:ext uri="{FF2B5EF4-FFF2-40B4-BE49-F238E27FC236}">
                <a16:creationId xmlns:a16="http://schemas.microsoft.com/office/drawing/2014/main" id="{CF8B0B96-0FCD-1047-CA38-1C704C68DEE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294357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4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5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G">
  <p:cSld name="BG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É">
  <p:cSld name="CONTÉ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 r="27051" b="76015"/>
          <a:stretch/>
        </p:blipFill>
        <p:spPr>
          <a:xfrm>
            <a:off x="0" y="2616"/>
            <a:ext cx="5515897" cy="25636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7"/>
          <p:cNvPicPr preferRelativeResize="0"/>
          <p:nvPr/>
        </p:nvPicPr>
        <p:blipFill rotWithShape="1">
          <a:blip r:embed="rId2">
            <a:alphaModFix/>
          </a:blip>
          <a:srcRect t="81492"/>
          <a:stretch/>
        </p:blipFill>
        <p:spPr>
          <a:xfrm>
            <a:off x="4630739" y="4879825"/>
            <a:ext cx="7561261" cy="197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7" descr="Uma imagem contendo Logotipo&#10;&#10;Descrição gerada automaticamente"/>
          <p:cNvPicPr preferRelativeResize="0"/>
          <p:nvPr/>
        </p:nvPicPr>
        <p:blipFill rotWithShape="1">
          <a:blip r:embed="rId3">
            <a:alphaModFix/>
          </a:blip>
          <a:srcRect l="50000" t="22000" r="23467" b="61200"/>
          <a:stretch/>
        </p:blipFill>
        <p:spPr>
          <a:xfrm>
            <a:off x="10913860" y="253177"/>
            <a:ext cx="1024824" cy="3650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>
    <p:fade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oogle Shape;19;p1" descr="Gráfico, Histograma&#10;&#10;Descrição gerada automa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1" descr="Padrão do plano de fundo&#10;&#10;Descrição gerada automaticamente com confiança baixa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0"/>
            <a:ext cx="9359088" cy="554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1" descr="Texto branco sobre fundo preto&#10;&#10;Descrição gerada automaticamente com confiança média"/>
          <p:cNvPicPr preferRelativeResize="0"/>
          <p:nvPr/>
        </p:nvPicPr>
        <p:blipFill rotWithShape="1">
          <a:blip r:embed="rId6">
            <a:alphaModFix/>
          </a:blip>
          <a:srcRect t="-15453" b="15453"/>
          <a:stretch/>
        </p:blipFill>
        <p:spPr>
          <a:xfrm>
            <a:off x="202567" y="274864"/>
            <a:ext cx="10142905" cy="6583136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1"/>
          <p:cNvSpPr txBox="1"/>
          <p:nvPr/>
        </p:nvSpPr>
        <p:spPr>
          <a:xfrm>
            <a:off x="6770219" y="3174257"/>
            <a:ext cx="4885729" cy="132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53575A"/>
              </a:buClr>
              <a:buSzPts val="4000"/>
              <a:buFont typeface="Arial"/>
              <a:buNone/>
            </a:pPr>
            <a:r>
              <a:rPr lang="pt-BR" sz="4000" b="0" i="0" u="none" strike="noStrike" cap="none">
                <a:solidFill>
                  <a:srgbClr val="53575A"/>
                </a:solidFill>
                <a:latin typeface="Arial"/>
                <a:ea typeface="Arial"/>
                <a:cs typeface="Arial"/>
                <a:sym typeface="Arial"/>
              </a:rPr>
              <a:t>APRESENTAÇÃO </a:t>
            </a:r>
            <a:r>
              <a:rPr lang="pt-BR" sz="5400" b="1" i="0" u="none" strike="noStrike" cap="none">
                <a:solidFill>
                  <a:srgbClr val="E1251B"/>
                </a:solidFill>
                <a:latin typeface="Arial"/>
                <a:ea typeface="Arial"/>
                <a:cs typeface="Arial"/>
                <a:sym typeface="Arial"/>
              </a:rPr>
              <a:t>INSTITUCIONAL</a:t>
            </a:r>
            <a:endParaRPr sz="4000" b="1" i="0" u="none" strike="noStrike" cap="none">
              <a:solidFill>
                <a:srgbClr val="E1251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4" name="Google Shape;24;p1"/>
          <p:cNvCxnSpPr/>
          <p:nvPr/>
        </p:nvCxnSpPr>
        <p:spPr>
          <a:xfrm>
            <a:off x="6883400" y="4563555"/>
            <a:ext cx="5308600" cy="0"/>
          </a:xfrm>
          <a:prstGeom prst="straightConnector1">
            <a:avLst/>
          </a:prstGeom>
          <a:noFill/>
          <a:ln w="9525" cap="flat" cmpd="sng">
            <a:solidFill>
              <a:srgbClr val="53575A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5" name="Google Shape;25;p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900862" y="4867274"/>
            <a:ext cx="3290888" cy="12210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Google Shape;30;p2"/>
          <p:cNvPicPr preferRelativeResize="0"/>
          <p:nvPr/>
        </p:nvPicPr>
        <p:blipFill rotWithShape="1">
          <a:blip r:embed="rId3">
            <a:alphaModFix/>
          </a:blip>
          <a:srcRect l="9049" r="9049"/>
          <a:stretch/>
        </p:blipFill>
        <p:spPr>
          <a:xfrm>
            <a:off x="6366378" y="827341"/>
            <a:ext cx="4380600" cy="5529900"/>
          </a:xfrm>
          <a:prstGeom prst="round2DiagRect">
            <a:avLst>
              <a:gd name="adj1" fmla="val 22654"/>
              <a:gd name="adj2" fmla="val 0"/>
            </a:avLst>
          </a:prstGeom>
          <a:solidFill>
            <a:srgbClr val="F2F2F2"/>
          </a:solidFill>
          <a:ln>
            <a:noFill/>
          </a:ln>
          <a:effectLst>
            <a:outerShdw dist="38100" dir="2700000" algn="tl" rotWithShape="0">
              <a:srgbClr val="E1251B"/>
            </a:outerShdw>
          </a:effectLst>
        </p:spPr>
      </p:pic>
      <p:pic>
        <p:nvPicPr>
          <p:cNvPr id="31" name="Google Shape;31;p2"/>
          <p:cNvPicPr preferRelativeResize="0"/>
          <p:nvPr/>
        </p:nvPicPr>
        <p:blipFill rotWithShape="1">
          <a:blip r:embed="rId4">
            <a:alphaModFix/>
          </a:blip>
          <a:srcRect l="2366" t="605" r="1756" b="321"/>
          <a:stretch/>
        </p:blipFill>
        <p:spPr>
          <a:xfrm>
            <a:off x="4533190" y="500843"/>
            <a:ext cx="2226838" cy="5277395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rgbClr val="D8D8D8"/>
            </a:solidFill>
            <a:prstDash val="solid"/>
            <a:round/>
            <a:headEnd type="none" w="sm" len="sm"/>
            <a:tailEnd type="none" w="sm" len="sm"/>
          </a:ln>
          <a:effectLst>
            <a:outerShdw blurRad="215900" dist="152400" dir="2700000" algn="tl" rotWithShape="0">
              <a:srgbClr val="000000">
                <a:alpha val="18823"/>
              </a:srgbClr>
            </a:outerShdw>
          </a:effectLst>
        </p:spPr>
      </p:pic>
      <p:grpSp>
        <p:nvGrpSpPr>
          <p:cNvPr id="32" name="Google Shape;32;p2"/>
          <p:cNvGrpSpPr/>
          <p:nvPr/>
        </p:nvGrpSpPr>
        <p:grpSpPr>
          <a:xfrm>
            <a:off x="1197429" y="2219782"/>
            <a:ext cx="2013857" cy="2127198"/>
            <a:chOff x="1240972" y="2251111"/>
            <a:chExt cx="2013857" cy="2127198"/>
          </a:xfrm>
        </p:grpSpPr>
        <p:sp>
          <p:nvSpPr>
            <p:cNvPr id="33" name="Google Shape;33;p2"/>
            <p:cNvSpPr txBox="1"/>
            <p:nvPr/>
          </p:nvSpPr>
          <p:spPr>
            <a:xfrm>
              <a:off x="1294355" y="3057948"/>
              <a:ext cx="1960474" cy="132036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l" rtl="0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4575A"/>
                </a:buClr>
                <a:buSzPts val="1400"/>
                <a:buFont typeface="Quattrocento Sans"/>
                <a:buNone/>
              </a:pPr>
              <a:r>
                <a:rPr lang="pt-BR" sz="1400" b="0" i="0" u="none" strike="noStrike" cap="none">
                  <a:solidFill>
                    <a:srgbClr val="54575A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Para substituir as fotos que já estão nos modelos, basta clicar em cima da foto com o botão direito do mouse, e selecionar a opção “alterar imagem”</a:t>
              </a:r>
              <a:endParaRPr/>
            </a:p>
          </p:txBody>
        </p:sp>
        <p:sp>
          <p:nvSpPr>
            <p:cNvPr id="34" name="Google Shape;34;p2"/>
            <p:cNvSpPr txBox="1"/>
            <p:nvPr/>
          </p:nvSpPr>
          <p:spPr>
            <a:xfrm>
              <a:off x="1240972" y="2251111"/>
              <a:ext cx="1578428" cy="7078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02826"/>
                </a:buClr>
                <a:buSzPts val="2000"/>
                <a:buFont typeface="Quattrocento Sans"/>
                <a:buNone/>
              </a:pPr>
              <a:r>
                <a:rPr lang="pt-BR" sz="2000" b="1" i="0" u="none" strike="noStrike" cap="none">
                  <a:solidFill>
                    <a:srgbClr val="E02826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Alteração de fotos</a:t>
              </a:r>
              <a:endPara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35" name="Google Shape;35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972800" y="176214"/>
            <a:ext cx="986690" cy="2452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3"/>
          <p:cNvSpPr txBox="1"/>
          <p:nvPr/>
        </p:nvSpPr>
        <p:spPr>
          <a:xfrm>
            <a:off x="734424" y="417332"/>
            <a:ext cx="4891314" cy="5109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53575A"/>
              </a:buClr>
              <a:buSzPts val="3200"/>
              <a:buFont typeface="Arial"/>
              <a:buNone/>
            </a:pPr>
            <a:r>
              <a:rPr lang="pt-BR" sz="3200" b="1" i="0" u="none" strike="noStrike" cap="none">
                <a:solidFill>
                  <a:srgbClr val="53575A"/>
                </a:solidFill>
                <a:latin typeface="Arial"/>
                <a:ea typeface="Arial"/>
                <a:cs typeface="Arial"/>
                <a:sym typeface="Arial"/>
              </a:rPr>
              <a:t>TÍTULO DO SLIDE</a:t>
            </a:r>
            <a:endParaRPr/>
          </a:p>
        </p:txBody>
      </p:sp>
      <p:sp>
        <p:nvSpPr>
          <p:cNvPr id="43" name="Google Shape;43;p3"/>
          <p:cNvSpPr txBox="1"/>
          <p:nvPr/>
        </p:nvSpPr>
        <p:spPr>
          <a:xfrm>
            <a:off x="734423" y="804703"/>
            <a:ext cx="5079999" cy="877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E1251B"/>
              </a:buClr>
              <a:buSzPts val="6000"/>
              <a:buFont typeface="Arial"/>
              <a:buNone/>
            </a:pPr>
            <a:r>
              <a:rPr lang="pt-BR" sz="6000" b="1" i="0" u="none" strike="noStrike" cap="none">
                <a:solidFill>
                  <a:srgbClr val="E1251B"/>
                </a:solidFill>
                <a:latin typeface="Arial"/>
                <a:ea typeface="Arial"/>
                <a:cs typeface="Arial"/>
                <a:sym typeface="Arial"/>
              </a:rPr>
              <a:t>DESTAQUE</a:t>
            </a:r>
            <a:endParaRPr/>
          </a:p>
        </p:txBody>
      </p:sp>
      <p:sp>
        <p:nvSpPr>
          <p:cNvPr id="44" name="Google Shape;44;p3"/>
          <p:cNvSpPr txBox="1"/>
          <p:nvPr/>
        </p:nvSpPr>
        <p:spPr>
          <a:xfrm>
            <a:off x="797370" y="2015915"/>
            <a:ext cx="4374600" cy="10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FFB19E"/>
              </a:buClr>
              <a:buSzPts val="1400"/>
              <a:buFont typeface="Quattrocento Sans"/>
              <a:buNone/>
            </a:pPr>
            <a:r>
              <a:rPr lang="pt-BR" sz="1400" b="1" i="0" u="none" strike="noStrike" cap="none">
                <a:solidFill>
                  <a:srgbClr val="FFB19E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Lorem ipsum dolor sit atem, consectetur adipiscing elit, sed do </a:t>
            </a:r>
            <a:r>
              <a:rPr lang="pt-BR" sz="1400" b="0" i="0" u="none" strike="noStrike" cap="none">
                <a:solidFill>
                  <a:srgbClr val="54575A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eiusmod tempor incididunt ut labore et dolore magna aliqua. Ut</a:t>
            </a:r>
            <a:r>
              <a:rPr lang="pt-BR">
                <a:solidFill>
                  <a:srgbClr val="54575A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</a:t>
            </a:r>
            <a:r>
              <a:rPr lang="pt-BR" sz="1400" b="0" i="0" u="none" strike="noStrike" cap="none">
                <a:solidFill>
                  <a:srgbClr val="54575A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enim ad minim veniam, quis nostrud exercitation ullamco laboris nisi ut aliquip ex ea commodo consequat. </a:t>
            </a:r>
            <a:endParaRPr/>
          </a:p>
        </p:txBody>
      </p:sp>
      <p:pic>
        <p:nvPicPr>
          <p:cNvPr id="47" name="Google Shape;47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972800" y="176214"/>
            <a:ext cx="986690" cy="2452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>
          <a:extLst>
            <a:ext uri="{FF2B5EF4-FFF2-40B4-BE49-F238E27FC236}">
              <a16:creationId xmlns:a16="http://schemas.microsoft.com/office/drawing/2014/main" id="{FD88A109-F60E-33B9-1958-6B242A6C4C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Google Shape;40;p3">
            <a:extLst>
              <a:ext uri="{FF2B5EF4-FFF2-40B4-BE49-F238E27FC236}">
                <a16:creationId xmlns:a16="http://schemas.microsoft.com/office/drawing/2014/main" id="{FF099C1A-C169-A19C-C93F-8F51017F725C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14197" t="27252" r="15248" b="21157"/>
          <a:stretch/>
        </p:blipFill>
        <p:spPr>
          <a:xfrm>
            <a:off x="4599094" y="-1"/>
            <a:ext cx="7592906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3">
            <a:extLst>
              <a:ext uri="{FF2B5EF4-FFF2-40B4-BE49-F238E27FC236}">
                <a16:creationId xmlns:a16="http://schemas.microsoft.com/office/drawing/2014/main" id="{54AA44E2-01A2-FEB1-7B17-F00347E8F095}"/>
              </a:ext>
            </a:extLst>
          </p:cNvPr>
          <p:cNvSpPr/>
          <p:nvPr/>
        </p:nvSpPr>
        <p:spPr>
          <a:xfrm>
            <a:off x="342900" y="3340512"/>
            <a:ext cx="7383780" cy="1536288"/>
          </a:xfrm>
          <a:prstGeom prst="round2DiagRect">
            <a:avLst>
              <a:gd name="adj1" fmla="val 30857"/>
              <a:gd name="adj2" fmla="val 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52"/>
              <a:buFont typeface="Calibri"/>
              <a:buNone/>
            </a:pPr>
            <a:endParaRPr sz="2152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2;p3">
            <a:extLst>
              <a:ext uri="{FF2B5EF4-FFF2-40B4-BE49-F238E27FC236}">
                <a16:creationId xmlns:a16="http://schemas.microsoft.com/office/drawing/2014/main" id="{27193D0E-6582-5EAB-F896-B2B9FC719B9A}"/>
              </a:ext>
            </a:extLst>
          </p:cNvPr>
          <p:cNvSpPr txBox="1"/>
          <p:nvPr/>
        </p:nvSpPr>
        <p:spPr>
          <a:xfrm>
            <a:off x="734424" y="417332"/>
            <a:ext cx="4891314" cy="5109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53575A"/>
              </a:buClr>
              <a:buSzPts val="3200"/>
              <a:buFont typeface="Arial"/>
              <a:buNone/>
            </a:pPr>
            <a:r>
              <a:rPr lang="pt-BR" sz="3200" b="1" i="0" u="none" strike="noStrike" cap="none">
                <a:solidFill>
                  <a:srgbClr val="53575A"/>
                </a:solidFill>
                <a:latin typeface="Arial"/>
                <a:ea typeface="Arial"/>
                <a:cs typeface="Arial"/>
                <a:sym typeface="Arial"/>
              </a:rPr>
              <a:t>TÍTULO DO SLIDE</a:t>
            </a:r>
            <a:endParaRPr/>
          </a:p>
        </p:txBody>
      </p:sp>
      <p:sp>
        <p:nvSpPr>
          <p:cNvPr id="43" name="Google Shape;43;p3">
            <a:extLst>
              <a:ext uri="{FF2B5EF4-FFF2-40B4-BE49-F238E27FC236}">
                <a16:creationId xmlns:a16="http://schemas.microsoft.com/office/drawing/2014/main" id="{F097673C-2DE1-13BB-3EEF-A1E10AAA7F16}"/>
              </a:ext>
            </a:extLst>
          </p:cNvPr>
          <p:cNvSpPr txBox="1"/>
          <p:nvPr/>
        </p:nvSpPr>
        <p:spPr>
          <a:xfrm>
            <a:off x="734423" y="804703"/>
            <a:ext cx="5079999" cy="877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E1251B"/>
              </a:buClr>
              <a:buSzPts val="6000"/>
              <a:buFont typeface="Arial"/>
              <a:buNone/>
            </a:pPr>
            <a:r>
              <a:rPr lang="pt-BR" sz="6000" b="1" i="0" u="none" strike="noStrike" cap="none">
                <a:solidFill>
                  <a:srgbClr val="E1251B"/>
                </a:solidFill>
                <a:latin typeface="Arial"/>
                <a:ea typeface="Arial"/>
                <a:cs typeface="Arial"/>
                <a:sym typeface="Arial"/>
              </a:rPr>
              <a:t>DESTAQUE</a:t>
            </a:r>
            <a:endParaRPr/>
          </a:p>
        </p:txBody>
      </p:sp>
      <p:sp>
        <p:nvSpPr>
          <p:cNvPr id="44" name="Google Shape;44;p3">
            <a:extLst>
              <a:ext uri="{FF2B5EF4-FFF2-40B4-BE49-F238E27FC236}">
                <a16:creationId xmlns:a16="http://schemas.microsoft.com/office/drawing/2014/main" id="{0DE088F5-ABDA-5BD2-7C2F-F25A8404617A}"/>
              </a:ext>
            </a:extLst>
          </p:cNvPr>
          <p:cNvSpPr txBox="1"/>
          <p:nvPr/>
        </p:nvSpPr>
        <p:spPr>
          <a:xfrm>
            <a:off x="797370" y="2015915"/>
            <a:ext cx="4374600" cy="10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FFB19E"/>
              </a:buClr>
              <a:buSzPts val="1400"/>
              <a:buFont typeface="Quattrocento Sans"/>
              <a:buNone/>
            </a:pPr>
            <a:r>
              <a:rPr lang="pt-BR" sz="1400" b="1" i="0" u="none" strike="noStrike" cap="none">
                <a:solidFill>
                  <a:srgbClr val="FFB19E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Lorem ipsum dolor sit atem, consectetur adipiscing elit, sed do </a:t>
            </a:r>
            <a:r>
              <a:rPr lang="pt-BR" sz="1400" b="0" i="0" u="none" strike="noStrike" cap="none">
                <a:solidFill>
                  <a:srgbClr val="54575A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eiusmod tempor incididunt ut labore et dolore magna aliqua. Ut</a:t>
            </a:r>
            <a:r>
              <a:rPr lang="pt-BR">
                <a:solidFill>
                  <a:srgbClr val="54575A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</a:t>
            </a:r>
            <a:r>
              <a:rPr lang="pt-BR" sz="1400" b="0" i="0" u="none" strike="noStrike" cap="none">
                <a:solidFill>
                  <a:srgbClr val="54575A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enim ad minim veniam, quis nostrud exercitation ullamco laboris nisi ut aliquip ex ea commodo consequat. </a:t>
            </a:r>
            <a:endParaRPr/>
          </a:p>
        </p:txBody>
      </p:sp>
      <p:sp>
        <p:nvSpPr>
          <p:cNvPr id="45" name="Google Shape;45;p3">
            <a:extLst>
              <a:ext uri="{FF2B5EF4-FFF2-40B4-BE49-F238E27FC236}">
                <a16:creationId xmlns:a16="http://schemas.microsoft.com/office/drawing/2014/main" id="{70F63935-8A53-DA3F-793D-1D0384872061}"/>
              </a:ext>
            </a:extLst>
          </p:cNvPr>
          <p:cNvSpPr txBox="1"/>
          <p:nvPr/>
        </p:nvSpPr>
        <p:spPr>
          <a:xfrm>
            <a:off x="797370" y="3539270"/>
            <a:ext cx="4374705" cy="1007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FFB19E"/>
              </a:buClr>
              <a:buSzPts val="1400"/>
              <a:buFont typeface="Quattrocento Sans"/>
              <a:buNone/>
            </a:pPr>
            <a:r>
              <a:rPr lang="pt-BR" sz="1400" b="1" i="0" u="none" strike="noStrike" cap="none">
                <a:solidFill>
                  <a:srgbClr val="FFB19E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Lorem ipsum dolor sit atem, consectetur adipiscing elit, sed do </a:t>
            </a:r>
            <a:r>
              <a:rPr lang="pt-BR" sz="1400" b="0" i="0" u="none" strike="noStrike" cap="none">
                <a:solidFill>
                  <a:srgbClr val="54575A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eiusmod tempor incididunt ut labore et dolore magna aliqua. Ut enim ad minim veniam, quis nostrud exercitation ullamco laboris nisi ut aliquip ex ea commodo consequat. </a:t>
            </a:r>
            <a:endParaRPr/>
          </a:p>
        </p:txBody>
      </p:sp>
      <p:sp>
        <p:nvSpPr>
          <p:cNvPr id="46" name="Google Shape;46;p3">
            <a:extLst>
              <a:ext uri="{FF2B5EF4-FFF2-40B4-BE49-F238E27FC236}">
                <a16:creationId xmlns:a16="http://schemas.microsoft.com/office/drawing/2014/main" id="{5F725FE2-978E-B08F-6850-EE2B70CE0082}"/>
              </a:ext>
            </a:extLst>
          </p:cNvPr>
          <p:cNvSpPr txBox="1"/>
          <p:nvPr/>
        </p:nvSpPr>
        <p:spPr>
          <a:xfrm>
            <a:off x="797370" y="5124789"/>
            <a:ext cx="4374705" cy="1007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FFB19E"/>
              </a:buClr>
              <a:buSzPts val="1400"/>
              <a:buFont typeface="Quattrocento Sans"/>
              <a:buNone/>
            </a:pPr>
            <a:r>
              <a:rPr lang="pt-BR" sz="1400" b="1" i="0" u="none" strike="noStrike" cap="none">
                <a:solidFill>
                  <a:srgbClr val="FFB19E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Lorem ipsum dolor sit atem, consectetur adipiscing elit, sed do </a:t>
            </a:r>
            <a:r>
              <a:rPr lang="pt-BR" sz="1400" b="0" i="0" u="none" strike="noStrike" cap="none">
                <a:solidFill>
                  <a:srgbClr val="54575A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eiusmod tempor incididunt ut labore et dolore magna aliqua. Ut enim ad minim veniam, quis nostrud exercitation ullamco laboris nisi ut aliquip ex ea commodo consequat. </a:t>
            </a:r>
            <a:endParaRPr/>
          </a:p>
        </p:txBody>
      </p:sp>
      <p:pic>
        <p:nvPicPr>
          <p:cNvPr id="47" name="Google Shape;47;p3">
            <a:extLst>
              <a:ext uri="{FF2B5EF4-FFF2-40B4-BE49-F238E27FC236}">
                <a16:creationId xmlns:a16="http://schemas.microsoft.com/office/drawing/2014/main" id="{BAF636D0-708F-1F65-F228-2A238AC4961D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972800" y="176214"/>
            <a:ext cx="986690" cy="24523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8" name="Google Shape;48;p3">
            <a:extLst>
              <a:ext uri="{FF2B5EF4-FFF2-40B4-BE49-F238E27FC236}">
                <a16:creationId xmlns:a16="http://schemas.microsoft.com/office/drawing/2014/main" id="{CC8824C3-0A30-A0BA-C957-B0B3EFB506D7}"/>
              </a:ext>
            </a:extLst>
          </p:cNvPr>
          <p:cNvCxnSpPr/>
          <p:nvPr/>
        </p:nvCxnSpPr>
        <p:spPr>
          <a:xfrm>
            <a:off x="797370" y="3276655"/>
            <a:ext cx="5632359" cy="0"/>
          </a:xfrm>
          <a:prstGeom prst="straightConnector1">
            <a:avLst/>
          </a:prstGeom>
          <a:noFill/>
          <a:ln w="9525" cap="flat" cmpd="sng">
            <a:solidFill>
              <a:srgbClr val="53575A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9" name="Google Shape;49;p3">
            <a:extLst>
              <a:ext uri="{FF2B5EF4-FFF2-40B4-BE49-F238E27FC236}">
                <a16:creationId xmlns:a16="http://schemas.microsoft.com/office/drawing/2014/main" id="{8AAC8DB9-9F47-2BF1-94D6-D80FF8B16B0D}"/>
              </a:ext>
            </a:extLst>
          </p:cNvPr>
          <p:cNvCxnSpPr/>
          <p:nvPr/>
        </p:nvCxnSpPr>
        <p:spPr>
          <a:xfrm>
            <a:off x="797370" y="4833992"/>
            <a:ext cx="5632359" cy="0"/>
          </a:xfrm>
          <a:prstGeom prst="straightConnector1">
            <a:avLst/>
          </a:prstGeom>
          <a:noFill/>
          <a:ln w="9525" cap="flat" cmpd="sng">
            <a:solidFill>
              <a:srgbClr val="53575A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50" name="Google Shape;50;p3">
            <a:extLst>
              <a:ext uri="{FF2B5EF4-FFF2-40B4-BE49-F238E27FC236}">
                <a16:creationId xmlns:a16="http://schemas.microsoft.com/office/drawing/2014/main" id="{ECC60376-E474-7A13-909E-C7D39C6F9597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39160" t="82" r="20904" b="5062"/>
          <a:stretch/>
        </p:blipFill>
        <p:spPr>
          <a:xfrm>
            <a:off x="6268892" y="335280"/>
            <a:ext cx="4504347" cy="6018835"/>
          </a:xfrm>
          <a:prstGeom prst="round2DiagRect">
            <a:avLst>
              <a:gd name="adj1" fmla="val 20593"/>
              <a:gd name="adj2" fmla="val 0"/>
            </a:avLst>
          </a:prstGeom>
          <a:solidFill>
            <a:srgbClr val="F2F2F2"/>
          </a:solidFill>
          <a:ln>
            <a:noFill/>
          </a:ln>
          <a:effectLst>
            <a:outerShdw dist="38100" dir="2700000" algn="tl" rotWithShape="0">
              <a:srgbClr val="E1251B"/>
            </a:outerShdw>
          </a:effectLst>
        </p:spPr>
      </p:pic>
    </p:spTree>
    <p:extLst>
      <p:ext uri="{BB962C8B-B14F-4D97-AF65-F5344CB8AC3E}">
        <p14:creationId xmlns:p14="http://schemas.microsoft.com/office/powerpoint/2010/main" val="412557397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5" name="Google Shape;55;p4"/>
          <p:cNvCxnSpPr/>
          <p:nvPr/>
        </p:nvCxnSpPr>
        <p:spPr>
          <a:xfrm>
            <a:off x="0" y="2375910"/>
            <a:ext cx="11890466" cy="0"/>
          </a:xfrm>
          <a:prstGeom prst="straightConnector1">
            <a:avLst/>
          </a:prstGeom>
          <a:noFill/>
          <a:ln w="9525" cap="flat" cmpd="sng">
            <a:solidFill>
              <a:srgbClr val="53575A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56" name="Google Shape;56;p4" descr="Uma imagem contendo escuro, nublado, ponte, quarto&#10;&#10;Descrição gerada automa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4" descr="Forma, Seta&#10;&#10;Descrição gerada automaticament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4"/>
          <p:cNvSpPr txBox="1"/>
          <p:nvPr/>
        </p:nvSpPr>
        <p:spPr>
          <a:xfrm>
            <a:off x="5327944" y="1251172"/>
            <a:ext cx="6713513" cy="9818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E1251B"/>
              </a:buClr>
              <a:buSzPts val="6800"/>
              <a:buFont typeface="Arial"/>
              <a:buNone/>
            </a:pPr>
            <a:r>
              <a:rPr lang="pt-BR" sz="6800" b="1" i="0" u="none" strike="noStrike" cap="none">
                <a:solidFill>
                  <a:srgbClr val="E1251B"/>
                </a:solidFill>
                <a:latin typeface="Arial"/>
                <a:ea typeface="Arial"/>
                <a:cs typeface="Arial"/>
                <a:sym typeface="Arial"/>
              </a:rPr>
              <a:t>OBRIGADO(A)!</a:t>
            </a:r>
            <a:endParaRPr/>
          </a:p>
        </p:txBody>
      </p:sp>
      <p:pic>
        <p:nvPicPr>
          <p:cNvPr id="59" name="Google Shape;59;p4" descr="Desenho de um homem&#10;&#10;Descrição gerada automaticamente com confiança média"/>
          <p:cNvPicPr preferRelativeResize="0"/>
          <p:nvPr/>
        </p:nvPicPr>
        <p:blipFill rotWithShape="1">
          <a:blip r:embed="rId5">
            <a:alphaModFix/>
          </a:blip>
          <a:srcRect l="16000" r="27292" b="15845"/>
          <a:stretch/>
        </p:blipFill>
        <p:spPr>
          <a:xfrm>
            <a:off x="1950764" y="0"/>
            <a:ext cx="6913835" cy="5771377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4"/>
          <p:cNvSpPr/>
          <p:nvPr/>
        </p:nvSpPr>
        <p:spPr>
          <a:xfrm>
            <a:off x="640678" y="5740766"/>
            <a:ext cx="327118" cy="228982"/>
          </a:xfrm>
          <a:custGeom>
            <a:avLst/>
            <a:gdLst/>
            <a:ahLst/>
            <a:cxnLst/>
            <a:rect l="l" t="t" r="r" b="b"/>
            <a:pathLst>
              <a:path w="857250" h="600075" extrusionOk="0">
                <a:moveTo>
                  <a:pt x="839343" y="93726"/>
                </a:moveTo>
                <a:cubicBezTo>
                  <a:pt x="829532" y="56864"/>
                  <a:pt x="800481" y="27813"/>
                  <a:pt x="763524" y="17907"/>
                </a:cubicBezTo>
                <a:cubicBezTo>
                  <a:pt x="696659" y="0"/>
                  <a:pt x="428625" y="0"/>
                  <a:pt x="428625" y="0"/>
                </a:cubicBezTo>
                <a:cubicBezTo>
                  <a:pt x="428625" y="0"/>
                  <a:pt x="160592" y="0"/>
                  <a:pt x="93726" y="17907"/>
                </a:cubicBezTo>
                <a:cubicBezTo>
                  <a:pt x="56864" y="27813"/>
                  <a:pt x="27813" y="56769"/>
                  <a:pt x="17907" y="93726"/>
                </a:cubicBezTo>
                <a:cubicBezTo>
                  <a:pt x="0" y="160592"/>
                  <a:pt x="0" y="300038"/>
                  <a:pt x="0" y="300038"/>
                </a:cubicBezTo>
                <a:cubicBezTo>
                  <a:pt x="0" y="300038"/>
                  <a:pt x="0" y="439484"/>
                  <a:pt x="17907" y="506349"/>
                </a:cubicBezTo>
                <a:cubicBezTo>
                  <a:pt x="27718" y="543211"/>
                  <a:pt x="56769" y="572262"/>
                  <a:pt x="93726" y="582168"/>
                </a:cubicBezTo>
                <a:cubicBezTo>
                  <a:pt x="160592" y="600075"/>
                  <a:pt x="428625" y="600075"/>
                  <a:pt x="428625" y="600075"/>
                </a:cubicBezTo>
                <a:cubicBezTo>
                  <a:pt x="428625" y="600075"/>
                  <a:pt x="696659" y="600075"/>
                  <a:pt x="763524" y="582168"/>
                </a:cubicBezTo>
                <a:cubicBezTo>
                  <a:pt x="800386" y="572262"/>
                  <a:pt x="829437" y="543306"/>
                  <a:pt x="839343" y="506349"/>
                </a:cubicBezTo>
                <a:cubicBezTo>
                  <a:pt x="857250" y="439484"/>
                  <a:pt x="857250" y="300038"/>
                  <a:pt x="857250" y="300038"/>
                </a:cubicBezTo>
                <a:cubicBezTo>
                  <a:pt x="857250" y="300038"/>
                  <a:pt x="857250" y="160592"/>
                  <a:pt x="839343" y="93726"/>
                </a:cubicBezTo>
                <a:close/>
                <a:moveTo>
                  <a:pt x="342900" y="428625"/>
                </a:moveTo>
                <a:lnTo>
                  <a:pt x="342900" y="171450"/>
                </a:lnTo>
                <a:lnTo>
                  <a:pt x="565595" y="300038"/>
                </a:lnTo>
                <a:lnTo>
                  <a:pt x="342900" y="428625"/>
                </a:lnTo>
                <a:close/>
              </a:path>
            </a:pathLst>
          </a:custGeom>
          <a:solidFill>
            <a:srgbClr val="E1251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4"/>
          <p:cNvSpPr txBox="1"/>
          <p:nvPr/>
        </p:nvSpPr>
        <p:spPr>
          <a:xfrm>
            <a:off x="960156" y="5704447"/>
            <a:ext cx="3323304" cy="3016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53575A"/>
              </a:buClr>
              <a:buSzPts val="1600"/>
              <a:buFont typeface="Quattrocento Sans"/>
              <a:buNone/>
            </a:pPr>
            <a:r>
              <a:rPr lang="pt-BR" sz="1600" b="0" i="0" u="none" strike="noStrike" cap="none">
                <a:solidFill>
                  <a:srgbClr val="53575A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uniaoquimicafarmaceutica</a:t>
            </a:r>
            <a:endParaRPr/>
          </a:p>
        </p:txBody>
      </p:sp>
      <p:grpSp>
        <p:nvGrpSpPr>
          <p:cNvPr id="62" name="Google Shape;62;p4"/>
          <p:cNvGrpSpPr/>
          <p:nvPr/>
        </p:nvGrpSpPr>
        <p:grpSpPr>
          <a:xfrm>
            <a:off x="665481" y="6119048"/>
            <a:ext cx="277510" cy="276728"/>
            <a:chOff x="4967286" y="2654997"/>
            <a:chExt cx="762046" cy="759907"/>
          </a:xfrm>
        </p:grpSpPr>
        <p:sp>
          <p:nvSpPr>
            <p:cNvPr id="63" name="Google Shape;63;p4"/>
            <p:cNvSpPr/>
            <p:nvPr/>
          </p:nvSpPr>
          <p:spPr>
            <a:xfrm>
              <a:off x="5236844" y="2894926"/>
              <a:ext cx="492488" cy="519976"/>
            </a:xfrm>
            <a:custGeom>
              <a:avLst/>
              <a:gdLst/>
              <a:ahLst/>
              <a:cxnLst/>
              <a:rect l="l" t="t" r="r" b="b"/>
              <a:pathLst>
                <a:path w="492488" h="519976" extrusionOk="0">
                  <a:moveTo>
                    <a:pt x="151257" y="80969"/>
                  </a:moveTo>
                  <a:cubicBezTo>
                    <a:pt x="161830" y="69063"/>
                    <a:pt x="170498" y="57061"/>
                    <a:pt x="181356" y="46870"/>
                  </a:cubicBezTo>
                  <a:cubicBezTo>
                    <a:pt x="214694" y="15437"/>
                    <a:pt x="254127" y="-374"/>
                    <a:pt x="300228" y="7"/>
                  </a:cubicBezTo>
                  <a:cubicBezTo>
                    <a:pt x="325565" y="197"/>
                    <a:pt x="350520" y="2007"/>
                    <a:pt x="374904" y="9055"/>
                  </a:cubicBezTo>
                  <a:cubicBezTo>
                    <a:pt x="430720" y="25153"/>
                    <a:pt x="463106" y="63634"/>
                    <a:pt x="478631" y="118117"/>
                  </a:cubicBezTo>
                  <a:cubicBezTo>
                    <a:pt x="490252" y="158979"/>
                    <a:pt x="492347" y="200984"/>
                    <a:pt x="492443" y="243085"/>
                  </a:cubicBezTo>
                  <a:cubicBezTo>
                    <a:pt x="492633" y="331858"/>
                    <a:pt x="492157" y="420726"/>
                    <a:pt x="492443" y="509499"/>
                  </a:cubicBezTo>
                  <a:cubicBezTo>
                    <a:pt x="492443" y="517786"/>
                    <a:pt x="490157" y="519977"/>
                    <a:pt x="481965" y="519977"/>
                  </a:cubicBezTo>
                  <a:cubicBezTo>
                    <a:pt x="436245" y="519595"/>
                    <a:pt x="390430" y="519595"/>
                    <a:pt x="344710" y="519977"/>
                  </a:cubicBezTo>
                  <a:cubicBezTo>
                    <a:pt x="336614" y="519977"/>
                    <a:pt x="334899" y="517595"/>
                    <a:pt x="334899" y="509975"/>
                  </a:cubicBezTo>
                  <a:cubicBezTo>
                    <a:pt x="335185" y="425489"/>
                    <a:pt x="335185" y="341002"/>
                    <a:pt x="334899" y="256420"/>
                  </a:cubicBezTo>
                  <a:cubicBezTo>
                    <a:pt x="334899" y="235274"/>
                    <a:pt x="333470" y="214033"/>
                    <a:pt x="327565" y="193459"/>
                  </a:cubicBezTo>
                  <a:cubicBezTo>
                    <a:pt x="316611" y="155550"/>
                    <a:pt x="289465" y="136214"/>
                    <a:pt x="249746" y="138310"/>
                  </a:cubicBezTo>
                  <a:cubicBezTo>
                    <a:pt x="195453" y="141167"/>
                    <a:pt x="167259" y="168028"/>
                    <a:pt x="160401" y="223177"/>
                  </a:cubicBezTo>
                  <a:cubicBezTo>
                    <a:pt x="158782" y="236322"/>
                    <a:pt x="157925" y="249562"/>
                    <a:pt x="158020" y="262802"/>
                  </a:cubicBezTo>
                  <a:cubicBezTo>
                    <a:pt x="158020" y="345002"/>
                    <a:pt x="158020" y="427203"/>
                    <a:pt x="158210" y="509404"/>
                  </a:cubicBezTo>
                  <a:cubicBezTo>
                    <a:pt x="158210" y="517595"/>
                    <a:pt x="156210" y="519977"/>
                    <a:pt x="147828" y="519977"/>
                  </a:cubicBezTo>
                  <a:cubicBezTo>
                    <a:pt x="101727" y="519595"/>
                    <a:pt x="55626" y="519595"/>
                    <a:pt x="9525" y="519977"/>
                  </a:cubicBezTo>
                  <a:cubicBezTo>
                    <a:pt x="2096" y="519977"/>
                    <a:pt x="0" y="518072"/>
                    <a:pt x="0" y="510547"/>
                  </a:cubicBezTo>
                  <a:cubicBezTo>
                    <a:pt x="191" y="347860"/>
                    <a:pt x="191" y="185077"/>
                    <a:pt x="0" y="22390"/>
                  </a:cubicBezTo>
                  <a:cubicBezTo>
                    <a:pt x="0" y="14294"/>
                    <a:pt x="2667" y="12484"/>
                    <a:pt x="10287" y="12484"/>
                  </a:cubicBezTo>
                  <a:cubicBezTo>
                    <a:pt x="54007" y="12770"/>
                    <a:pt x="97822" y="12865"/>
                    <a:pt x="141542" y="12484"/>
                  </a:cubicBezTo>
                  <a:cubicBezTo>
                    <a:pt x="149638" y="12484"/>
                    <a:pt x="151638" y="15056"/>
                    <a:pt x="151543" y="22676"/>
                  </a:cubicBezTo>
                  <a:cubicBezTo>
                    <a:pt x="151067" y="42107"/>
                    <a:pt x="151352" y="61538"/>
                    <a:pt x="151352" y="81064"/>
                  </a:cubicBezTo>
                  <a:close/>
                </a:path>
              </a:pathLst>
            </a:custGeom>
            <a:solidFill>
              <a:srgbClr val="E12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libri"/>
                <a:buNone/>
              </a:pPr>
              <a:endPara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" name="Google Shape;64;p4"/>
            <p:cNvSpPr/>
            <p:nvPr/>
          </p:nvSpPr>
          <p:spPr>
            <a:xfrm>
              <a:off x="4979383" y="2907410"/>
              <a:ext cx="158210" cy="507494"/>
            </a:xfrm>
            <a:custGeom>
              <a:avLst/>
              <a:gdLst/>
              <a:ahLst/>
              <a:cxnLst/>
              <a:rect l="l" t="t" r="r" b="b"/>
              <a:pathLst>
                <a:path w="158210" h="507494" extrusionOk="0">
                  <a:moveTo>
                    <a:pt x="158020" y="254508"/>
                  </a:moveTo>
                  <a:cubicBezTo>
                    <a:pt x="158020" y="334994"/>
                    <a:pt x="157925" y="415481"/>
                    <a:pt x="158210" y="495967"/>
                  </a:cubicBezTo>
                  <a:cubicBezTo>
                    <a:pt x="158210" y="504920"/>
                    <a:pt x="156020" y="507587"/>
                    <a:pt x="146780" y="507492"/>
                  </a:cubicBezTo>
                  <a:cubicBezTo>
                    <a:pt x="101060" y="507016"/>
                    <a:pt x="55340" y="507111"/>
                    <a:pt x="9525" y="507492"/>
                  </a:cubicBezTo>
                  <a:cubicBezTo>
                    <a:pt x="2191" y="507492"/>
                    <a:pt x="0" y="505682"/>
                    <a:pt x="0" y="498157"/>
                  </a:cubicBezTo>
                  <a:cubicBezTo>
                    <a:pt x="190" y="335185"/>
                    <a:pt x="190" y="172212"/>
                    <a:pt x="0" y="9144"/>
                  </a:cubicBezTo>
                  <a:cubicBezTo>
                    <a:pt x="0" y="2381"/>
                    <a:pt x="1619" y="0"/>
                    <a:pt x="8763" y="0"/>
                  </a:cubicBezTo>
                  <a:cubicBezTo>
                    <a:pt x="55150" y="286"/>
                    <a:pt x="101537" y="381"/>
                    <a:pt x="147923" y="0"/>
                  </a:cubicBezTo>
                  <a:cubicBezTo>
                    <a:pt x="156877" y="0"/>
                    <a:pt x="158020" y="3334"/>
                    <a:pt x="158020" y="11049"/>
                  </a:cubicBezTo>
                  <a:cubicBezTo>
                    <a:pt x="157829" y="92202"/>
                    <a:pt x="157925" y="173355"/>
                    <a:pt x="157925" y="254508"/>
                  </a:cubicBezTo>
                  <a:close/>
                </a:path>
              </a:pathLst>
            </a:custGeom>
            <a:solidFill>
              <a:srgbClr val="E12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libri"/>
                <a:buNone/>
              </a:pPr>
              <a:endPara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" name="Google Shape;65;p4"/>
            <p:cNvSpPr/>
            <p:nvPr/>
          </p:nvSpPr>
          <p:spPr>
            <a:xfrm>
              <a:off x="4967286" y="2654997"/>
              <a:ext cx="182785" cy="182689"/>
            </a:xfrm>
            <a:custGeom>
              <a:avLst/>
              <a:gdLst/>
              <a:ahLst/>
              <a:cxnLst/>
              <a:rect l="l" t="t" r="r" b="b"/>
              <a:pathLst>
                <a:path w="182785" h="182689" extrusionOk="0">
                  <a:moveTo>
                    <a:pt x="182690" y="90964"/>
                  </a:moveTo>
                  <a:cubicBezTo>
                    <a:pt x="182690" y="141542"/>
                    <a:pt x="141733" y="182690"/>
                    <a:pt x="91250" y="182690"/>
                  </a:cubicBezTo>
                  <a:cubicBezTo>
                    <a:pt x="41530" y="182690"/>
                    <a:pt x="191" y="141446"/>
                    <a:pt x="1" y="91726"/>
                  </a:cubicBezTo>
                  <a:cubicBezTo>
                    <a:pt x="-190" y="41434"/>
                    <a:pt x="41149" y="0"/>
                    <a:pt x="91536" y="0"/>
                  </a:cubicBezTo>
                  <a:cubicBezTo>
                    <a:pt x="141542" y="0"/>
                    <a:pt x="182690" y="41053"/>
                    <a:pt x="182785" y="90869"/>
                  </a:cubicBezTo>
                  <a:close/>
                </a:path>
              </a:pathLst>
            </a:custGeom>
            <a:solidFill>
              <a:srgbClr val="E12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libri"/>
                <a:buNone/>
              </a:pPr>
              <a:endPara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6" name="Google Shape;66;p4"/>
          <p:cNvSpPr txBox="1"/>
          <p:nvPr/>
        </p:nvSpPr>
        <p:spPr>
          <a:xfrm>
            <a:off x="960156" y="6182801"/>
            <a:ext cx="3323304" cy="3016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53575A"/>
              </a:buClr>
              <a:buSzPts val="1600"/>
              <a:buFont typeface="Quattrocento Sans"/>
              <a:buNone/>
            </a:pPr>
            <a:r>
              <a:rPr lang="pt-BR" sz="1600" b="0" i="0" u="none" strike="noStrike" cap="none">
                <a:solidFill>
                  <a:srgbClr val="53575A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uniaoquimicafarmaceutica</a:t>
            </a:r>
            <a:endParaRPr/>
          </a:p>
        </p:txBody>
      </p:sp>
      <p:sp>
        <p:nvSpPr>
          <p:cNvPr id="67" name="Google Shape;67;p4"/>
          <p:cNvSpPr/>
          <p:nvPr/>
        </p:nvSpPr>
        <p:spPr>
          <a:xfrm>
            <a:off x="4159210" y="5706114"/>
            <a:ext cx="158578" cy="298288"/>
          </a:xfrm>
          <a:custGeom>
            <a:avLst/>
            <a:gdLst/>
            <a:ahLst/>
            <a:cxnLst/>
            <a:rect l="l" t="t" r="r" b="b"/>
            <a:pathLst>
              <a:path w="550068" h="1034700" extrusionOk="0">
                <a:moveTo>
                  <a:pt x="514064" y="577596"/>
                </a:moveTo>
                <a:lnTo>
                  <a:pt x="542544" y="391763"/>
                </a:lnTo>
                <a:lnTo>
                  <a:pt x="364236" y="391763"/>
                </a:lnTo>
                <a:lnTo>
                  <a:pt x="364236" y="271177"/>
                </a:lnTo>
                <a:cubicBezTo>
                  <a:pt x="364236" y="220313"/>
                  <a:pt x="389096" y="170783"/>
                  <a:pt x="469011" y="170783"/>
                </a:cubicBezTo>
                <a:lnTo>
                  <a:pt x="550069" y="170783"/>
                </a:lnTo>
                <a:lnTo>
                  <a:pt x="550069" y="12573"/>
                </a:lnTo>
                <a:cubicBezTo>
                  <a:pt x="550069" y="12573"/>
                  <a:pt x="476536" y="0"/>
                  <a:pt x="406146" y="0"/>
                </a:cubicBezTo>
                <a:cubicBezTo>
                  <a:pt x="259271" y="0"/>
                  <a:pt x="163259" y="88963"/>
                  <a:pt x="163259" y="250127"/>
                </a:cubicBezTo>
                <a:lnTo>
                  <a:pt x="163259" y="391763"/>
                </a:lnTo>
                <a:lnTo>
                  <a:pt x="0" y="391763"/>
                </a:lnTo>
                <a:lnTo>
                  <a:pt x="0" y="577596"/>
                </a:lnTo>
                <a:lnTo>
                  <a:pt x="163259" y="577596"/>
                </a:lnTo>
                <a:lnTo>
                  <a:pt x="163259" y="1026890"/>
                </a:lnTo>
                <a:cubicBezTo>
                  <a:pt x="196025" y="1032034"/>
                  <a:pt x="229553" y="1034701"/>
                  <a:pt x="263747" y="1034701"/>
                </a:cubicBezTo>
                <a:cubicBezTo>
                  <a:pt x="297942" y="1034701"/>
                  <a:pt x="331470" y="1032034"/>
                  <a:pt x="364236" y="1026890"/>
                </a:cubicBezTo>
                <a:lnTo>
                  <a:pt x="364236" y="577596"/>
                </a:lnTo>
                <a:lnTo>
                  <a:pt x="514064" y="577596"/>
                </a:lnTo>
                <a:close/>
              </a:path>
            </a:pathLst>
          </a:custGeom>
          <a:solidFill>
            <a:srgbClr val="E1251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Google Shape;68;p4"/>
          <p:cNvSpPr txBox="1"/>
          <p:nvPr/>
        </p:nvSpPr>
        <p:spPr>
          <a:xfrm>
            <a:off x="4409707" y="5704447"/>
            <a:ext cx="2839185" cy="3016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53575A"/>
              </a:buClr>
              <a:buSzPts val="1600"/>
              <a:buFont typeface="Quattrocento Sans"/>
              <a:buNone/>
            </a:pPr>
            <a:r>
              <a:rPr lang="pt-BR" sz="1600" b="0" i="0" u="none" strike="noStrike" cap="none">
                <a:solidFill>
                  <a:srgbClr val="53575A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uniaoquimicafarmaceutica</a:t>
            </a:r>
            <a:endParaRPr/>
          </a:p>
        </p:txBody>
      </p:sp>
      <p:grpSp>
        <p:nvGrpSpPr>
          <p:cNvPr id="69" name="Google Shape;69;p4"/>
          <p:cNvGrpSpPr/>
          <p:nvPr/>
        </p:nvGrpSpPr>
        <p:grpSpPr>
          <a:xfrm>
            <a:off x="4116288" y="6184900"/>
            <a:ext cx="297422" cy="297422"/>
            <a:chOff x="5236654" y="4151756"/>
            <a:chExt cx="809815" cy="809815"/>
          </a:xfrm>
        </p:grpSpPr>
        <p:sp>
          <p:nvSpPr>
            <p:cNvPr id="70" name="Google Shape;70;p4"/>
            <p:cNvSpPr/>
            <p:nvPr/>
          </p:nvSpPr>
          <p:spPr>
            <a:xfrm>
              <a:off x="5236654" y="4151756"/>
              <a:ext cx="809815" cy="809815"/>
            </a:xfrm>
            <a:custGeom>
              <a:avLst/>
              <a:gdLst/>
              <a:ahLst/>
              <a:cxnLst/>
              <a:rect l="l" t="t" r="r" b="b"/>
              <a:pathLst>
                <a:path w="809815" h="809815" extrusionOk="0">
                  <a:moveTo>
                    <a:pt x="404908" y="72961"/>
                  </a:moveTo>
                  <a:cubicBezTo>
                    <a:pt x="513017" y="72961"/>
                    <a:pt x="525780" y="73342"/>
                    <a:pt x="568452" y="75343"/>
                  </a:cubicBezTo>
                  <a:cubicBezTo>
                    <a:pt x="607886" y="77152"/>
                    <a:pt x="629317" y="83725"/>
                    <a:pt x="643604" y="89249"/>
                  </a:cubicBezTo>
                  <a:cubicBezTo>
                    <a:pt x="662464" y="96583"/>
                    <a:pt x="675989" y="105346"/>
                    <a:pt x="690182" y="119539"/>
                  </a:cubicBezTo>
                  <a:cubicBezTo>
                    <a:pt x="704374" y="133731"/>
                    <a:pt x="713137" y="147161"/>
                    <a:pt x="720471" y="166116"/>
                  </a:cubicBezTo>
                  <a:cubicBezTo>
                    <a:pt x="725996" y="180404"/>
                    <a:pt x="732568" y="201835"/>
                    <a:pt x="734377" y="241268"/>
                  </a:cubicBezTo>
                  <a:cubicBezTo>
                    <a:pt x="736283" y="283940"/>
                    <a:pt x="736759" y="296799"/>
                    <a:pt x="736759" y="404813"/>
                  </a:cubicBezTo>
                  <a:cubicBezTo>
                    <a:pt x="736759" y="512826"/>
                    <a:pt x="736378" y="525685"/>
                    <a:pt x="734377" y="568357"/>
                  </a:cubicBezTo>
                  <a:cubicBezTo>
                    <a:pt x="732568" y="607790"/>
                    <a:pt x="725996" y="629222"/>
                    <a:pt x="720471" y="643509"/>
                  </a:cubicBezTo>
                  <a:cubicBezTo>
                    <a:pt x="713137" y="662369"/>
                    <a:pt x="704374" y="675894"/>
                    <a:pt x="690182" y="690086"/>
                  </a:cubicBezTo>
                  <a:cubicBezTo>
                    <a:pt x="675989" y="704279"/>
                    <a:pt x="662559" y="713041"/>
                    <a:pt x="643604" y="720376"/>
                  </a:cubicBezTo>
                  <a:cubicBezTo>
                    <a:pt x="629317" y="725900"/>
                    <a:pt x="607886" y="732472"/>
                    <a:pt x="568452" y="734282"/>
                  </a:cubicBezTo>
                  <a:cubicBezTo>
                    <a:pt x="525780" y="736187"/>
                    <a:pt x="513017" y="736663"/>
                    <a:pt x="404908" y="736663"/>
                  </a:cubicBezTo>
                  <a:cubicBezTo>
                    <a:pt x="296799" y="736663"/>
                    <a:pt x="284035" y="736282"/>
                    <a:pt x="241363" y="734282"/>
                  </a:cubicBezTo>
                  <a:cubicBezTo>
                    <a:pt x="201930" y="732472"/>
                    <a:pt x="180499" y="725900"/>
                    <a:pt x="166211" y="720376"/>
                  </a:cubicBezTo>
                  <a:cubicBezTo>
                    <a:pt x="147352" y="713041"/>
                    <a:pt x="133826" y="704279"/>
                    <a:pt x="119634" y="690086"/>
                  </a:cubicBezTo>
                  <a:cubicBezTo>
                    <a:pt x="105442" y="675894"/>
                    <a:pt x="96679" y="662464"/>
                    <a:pt x="89344" y="643509"/>
                  </a:cubicBezTo>
                  <a:cubicBezTo>
                    <a:pt x="83820" y="629222"/>
                    <a:pt x="77248" y="607790"/>
                    <a:pt x="75438" y="568357"/>
                  </a:cubicBezTo>
                  <a:cubicBezTo>
                    <a:pt x="73533" y="525685"/>
                    <a:pt x="73057" y="512826"/>
                    <a:pt x="73057" y="404813"/>
                  </a:cubicBezTo>
                  <a:cubicBezTo>
                    <a:pt x="73057" y="296799"/>
                    <a:pt x="73438" y="283940"/>
                    <a:pt x="75438" y="241268"/>
                  </a:cubicBezTo>
                  <a:cubicBezTo>
                    <a:pt x="77248" y="201835"/>
                    <a:pt x="83820" y="180404"/>
                    <a:pt x="89344" y="166116"/>
                  </a:cubicBezTo>
                  <a:cubicBezTo>
                    <a:pt x="96679" y="147256"/>
                    <a:pt x="105442" y="133731"/>
                    <a:pt x="119634" y="119539"/>
                  </a:cubicBezTo>
                  <a:cubicBezTo>
                    <a:pt x="133826" y="105346"/>
                    <a:pt x="147257" y="96583"/>
                    <a:pt x="166211" y="89249"/>
                  </a:cubicBezTo>
                  <a:cubicBezTo>
                    <a:pt x="180499" y="83725"/>
                    <a:pt x="201930" y="77152"/>
                    <a:pt x="241363" y="75343"/>
                  </a:cubicBezTo>
                  <a:cubicBezTo>
                    <a:pt x="284035" y="73438"/>
                    <a:pt x="296894" y="72961"/>
                    <a:pt x="404908" y="72961"/>
                  </a:cubicBezTo>
                  <a:moveTo>
                    <a:pt x="404908" y="0"/>
                  </a:moveTo>
                  <a:cubicBezTo>
                    <a:pt x="294989" y="0"/>
                    <a:pt x="281178" y="476"/>
                    <a:pt x="238030" y="2476"/>
                  </a:cubicBezTo>
                  <a:cubicBezTo>
                    <a:pt x="194977" y="4477"/>
                    <a:pt x="165544" y="11239"/>
                    <a:pt x="139732" y="21336"/>
                  </a:cubicBezTo>
                  <a:cubicBezTo>
                    <a:pt x="113157" y="31718"/>
                    <a:pt x="90583" y="45529"/>
                    <a:pt x="68008" y="68008"/>
                  </a:cubicBezTo>
                  <a:cubicBezTo>
                    <a:pt x="45530" y="90488"/>
                    <a:pt x="31623" y="113062"/>
                    <a:pt x="21336" y="139732"/>
                  </a:cubicBezTo>
                  <a:cubicBezTo>
                    <a:pt x="11335" y="165449"/>
                    <a:pt x="4477" y="194881"/>
                    <a:pt x="2477" y="238030"/>
                  </a:cubicBezTo>
                  <a:cubicBezTo>
                    <a:pt x="476" y="281178"/>
                    <a:pt x="0" y="294989"/>
                    <a:pt x="0" y="404908"/>
                  </a:cubicBezTo>
                  <a:cubicBezTo>
                    <a:pt x="0" y="514826"/>
                    <a:pt x="476" y="528638"/>
                    <a:pt x="2477" y="571786"/>
                  </a:cubicBezTo>
                  <a:cubicBezTo>
                    <a:pt x="4477" y="614839"/>
                    <a:pt x="11239" y="644271"/>
                    <a:pt x="21336" y="670084"/>
                  </a:cubicBezTo>
                  <a:cubicBezTo>
                    <a:pt x="31718" y="696658"/>
                    <a:pt x="45530" y="719233"/>
                    <a:pt x="68008" y="741807"/>
                  </a:cubicBezTo>
                  <a:cubicBezTo>
                    <a:pt x="90487" y="764286"/>
                    <a:pt x="113062" y="778192"/>
                    <a:pt x="139732" y="788480"/>
                  </a:cubicBezTo>
                  <a:cubicBezTo>
                    <a:pt x="165449" y="798481"/>
                    <a:pt x="194882" y="805339"/>
                    <a:pt x="238030" y="807339"/>
                  </a:cubicBezTo>
                  <a:cubicBezTo>
                    <a:pt x="281178" y="809339"/>
                    <a:pt x="294989" y="809815"/>
                    <a:pt x="404908" y="809815"/>
                  </a:cubicBezTo>
                  <a:cubicBezTo>
                    <a:pt x="514826" y="809815"/>
                    <a:pt x="528638" y="809339"/>
                    <a:pt x="571786" y="807339"/>
                  </a:cubicBezTo>
                  <a:cubicBezTo>
                    <a:pt x="614839" y="805339"/>
                    <a:pt x="644271" y="798576"/>
                    <a:pt x="670084" y="788480"/>
                  </a:cubicBezTo>
                  <a:cubicBezTo>
                    <a:pt x="696659" y="778097"/>
                    <a:pt x="719233" y="764286"/>
                    <a:pt x="741807" y="741807"/>
                  </a:cubicBezTo>
                  <a:cubicBezTo>
                    <a:pt x="764286" y="719328"/>
                    <a:pt x="778193" y="696754"/>
                    <a:pt x="788480" y="670084"/>
                  </a:cubicBezTo>
                  <a:cubicBezTo>
                    <a:pt x="798481" y="644366"/>
                    <a:pt x="805339" y="614934"/>
                    <a:pt x="807339" y="571786"/>
                  </a:cubicBezTo>
                  <a:cubicBezTo>
                    <a:pt x="809339" y="528638"/>
                    <a:pt x="809816" y="514826"/>
                    <a:pt x="809816" y="404908"/>
                  </a:cubicBezTo>
                  <a:cubicBezTo>
                    <a:pt x="809816" y="294989"/>
                    <a:pt x="809339" y="281178"/>
                    <a:pt x="807339" y="238030"/>
                  </a:cubicBezTo>
                  <a:cubicBezTo>
                    <a:pt x="805339" y="194977"/>
                    <a:pt x="798576" y="165544"/>
                    <a:pt x="788480" y="139732"/>
                  </a:cubicBezTo>
                  <a:cubicBezTo>
                    <a:pt x="778097" y="113157"/>
                    <a:pt x="764286" y="90583"/>
                    <a:pt x="741807" y="68008"/>
                  </a:cubicBezTo>
                  <a:cubicBezTo>
                    <a:pt x="719328" y="45529"/>
                    <a:pt x="696754" y="31623"/>
                    <a:pt x="670084" y="21336"/>
                  </a:cubicBezTo>
                  <a:cubicBezTo>
                    <a:pt x="644366" y="11335"/>
                    <a:pt x="614934" y="4477"/>
                    <a:pt x="571786" y="2476"/>
                  </a:cubicBezTo>
                  <a:cubicBezTo>
                    <a:pt x="528638" y="476"/>
                    <a:pt x="514826" y="0"/>
                    <a:pt x="404908" y="0"/>
                  </a:cubicBezTo>
                  <a:lnTo>
                    <a:pt x="404908" y="0"/>
                  </a:lnTo>
                  <a:close/>
                </a:path>
              </a:pathLst>
            </a:custGeom>
            <a:solidFill>
              <a:srgbClr val="E12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libri"/>
                <a:buNone/>
              </a:pPr>
              <a:endPara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1;p4"/>
            <p:cNvSpPr/>
            <p:nvPr/>
          </p:nvSpPr>
          <p:spPr>
            <a:xfrm>
              <a:off x="5433726" y="4348638"/>
              <a:ext cx="415670" cy="415671"/>
            </a:xfrm>
            <a:custGeom>
              <a:avLst/>
              <a:gdLst/>
              <a:ahLst/>
              <a:cxnLst/>
              <a:rect l="l" t="t" r="r" b="b"/>
              <a:pathLst>
                <a:path w="415670" h="415671" extrusionOk="0">
                  <a:moveTo>
                    <a:pt x="207836" y="0"/>
                  </a:moveTo>
                  <a:cubicBezTo>
                    <a:pt x="93059" y="0"/>
                    <a:pt x="0" y="93059"/>
                    <a:pt x="0" y="207836"/>
                  </a:cubicBezTo>
                  <a:cubicBezTo>
                    <a:pt x="0" y="322612"/>
                    <a:pt x="93059" y="415671"/>
                    <a:pt x="207836" y="415671"/>
                  </a:cubicBezTo>
                  <a:cubicBezTo>
                    <a:pt x="322612" y="415671"/>
                    <a:pt x="415671" y="322612"/>
                    <a:pt x="415671" y="207836"/>
                  </a:cubicBezTo>
                  <a:cubicBezTo>
                    <a:pt x="415671" y="93059"/>
                    <a:pt x="322612" y="0"/>
                    <a:pt x="207836" y="0"/>
                  </a:cubicBezTo>
                  <a:close/>
                  <a:moveTo>
                    <a:pt x="207836" y="342805"/>
                  </a:moveTo>
                  <a:cubicBezTo>
                    <a:pt x="133350" y="342805"/>
                    <a:pt x="72866" y="282416"/>
                    <a:pt x="72866" y="207836"/>
                  </a:cubicBezTo>
                  <a:cubicBezTo>
                    <a:pt x="72866" y="133255"/>
                    <a:pt x="133255" y="72866"/>
                    <a:pt x="207836" y="72866"/>
                  </a:cubicBezTo>
                  <a:cubicBezTo>
                    <a:pt x="282416" y="72866"/>
                    <a:pt x="342805" y="133255"/>
                    <a:pt x="342805" y="207836"/>
                  </a:cubicBezTo>
                  <a:cubicBezTo>
                    <a:pt x="342805" y="282416"/>
                    <a:pt x="282416" y="342805"/>
                    <a:pt x="207836" y="342805"/>
                  </a:cubicBezTo>
                  <a:close/>
                </a:path>
              </a:pathLst>
            </a:custGeom>
            <a:solidFill>
              <a:srgbClr val="E12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libri"/>
                <a:buNone/>
              </a:pPr>
              <a:endPara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72;p4"/>
            <p:cNvSpPr/>
            <p:nvPr/>
          </p:nvSpPr>
          <p:spPr>
            <a:xfrm>
              <a:off x="5809106" y="4291869"/>
              <a:ext cx="97154" cy="97155"/>
            </a:xfrm>
            <a:custGeom>
              <a:avLst/>
              <a:gdLst/>
              <a:ahLst/>
              <a:cxnLst/>
              <a:rect l="l" t="t" r="r" b="b"/>
              <a:pathLst>
                <a:path w="97154" h="97155" extrusionOk="0">
                  <a:moveTo>
                    <a:pt x="97155" y="48578"/>
                  </a:moveTo>
                  <a:cubicBezTo>
                    <a:pt x="97155" y="75406"/>
                    <a:pt x="75406" y="97155"/>
                    <a:pt x="48578" y="97155"/>
                  </a:cubicBezTo>
                  <a:cubicBezTo>
                    <a:pt x="21749" y="97155"/>
                    <a:pt x="0" y="75406"/>
                    <a:pt x="0" y="48578"/>
                  </a:cubicBezTo>
                  <a:cubicBezTo>
                    <a:pt x="0" y="21749"/>
                    <a:pt x="21749" y="0"/>
                    <a:pt x="48578" y="0"/>
                  </a:cubicBezTo>
                  <a:cubicBezTo>
                    <a:pt x="75406" y="0"/>
                    <a:pt x="97155" y="21749"/>
                    <a:pt x="97155" y="48578"/>
                  </a:cubicBezTo>
                  <a:close/>
                </a:path>
              </a:pathLst>
            </a:custGeom>
            <a:solidFill>
              <a:srgbClr val="E12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libri"/>
                <a:buNone/>
              </a:pPr>
              <a:endPara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3" name="Google Shape;73;p4"/>
          <p:cNvSpPr txBox="1"/>
          <p:nvPr/>
        </p:nvSpPr>
        <p:spPr>
          <a:xfrm>
            <a:off x="4409707" y="6182801"/>
            <a:ext cx="2642021" cy="3016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53575A"/>
              </a:buClr>
              <a:buSzPts val="1600"/>
              <a:buFont typeface="Quattrocento Sans"/>
              <a:buNone/>
            </a:pPr>
            <a:r>
              <a:rPr lang="pt-BR" sz="1600" b="0" i="0" u="none" strike="noStrike" cap="none">
                <a:solidFill>
                  <a:srgbClr val="53575A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@uniaoquimica.oficial</a:t>
            </a:r>
            <a:endParaRPr/>
          </a:p>
        </p:txBody>
      </p:sp>
      <p:grpSp>
        <p:nvGrpSpPr>
          <p:cNvPr id="74" name="Google Shape;74;p4"/>
          <p:cNvGrpSpPr/>
          <p:nvPr/>
        </p:nvGrpSpPr>
        <p:grpSpPr>
          <a:xfrm>
            <a:off x="596178" y="3761918"/>
            <a:ext cx="1519855" cy="1522706"/>
            <a:chOff x="596179" y="3967132"/>
            <a:chExt cx="1067608" cy="1069611"/>
          </a:xfrm>
        </p:grpSpPr>
        <p:sp>
          <p:nvSpPr>
            <p:cNvPr id="75" name="Google Shape;75;p4"/>
            <p:cNvSpPr/>
            <p:nvPr/>
          </p:nvSpPr>
          <p:spPr>
            <a:xfrm>
              <a:off x="767887" y="4308144"/>
              <a:ext cx="895782" cy="728456"/>
            </a:xfrm>
            <a:custGeom>
              <a:avLst/>
              <a:gdLst/>
              <a:ahLst/>
              <a:cxnLst/>
              <a:rect l="l" t="t" r="r" b="b"/>
              <a:pathLst>
                <a:path w="1516129" h="1232925" extrusionOk="0">
                  <a:moveTo>
                    <a:pt x="506167" y="789138"/>
                  </a:moveTo>
                  <a:cubicBezTo>
                    <a:pt x="506310" y="768150"/>
                    <a:pt x="506452" y="747178"/>
                    <a:pt x="506611" y="726190"/>
                  </a:cubicBezTo>
                  <a:cubicBezTo>
                    <a:pt x="523373" y="726142"/>
                    <a:pt x="540214" y="725003"/>
                    <a:pt x="556849" y="726364"/>
                  </a:cubicBezTo>
                  <a:cubicBezTo>
                    <a:pt x="572772" y="727662"/>
                    <a:pt x="578122" y="723277"/>
                    <a:pt x="577932" y="706294"/>
                  </a:cubicBezTo>
                  <a:cubicBezTo>
                    <a:pt x="577283" y="649487"/>
                    <a:pt x="578027" y="649835"/>
                    <a:pt x="521093" y="651513"/>
                  </a:cubicBezTo>
                  <a:cubicBezTo>
                    <a:pt x="509301" y="651861"/>
                    <a:pt x="506389" y="655945"/>
                    <a:pt x="506769" y="666850"/>
                  </a:cubicBezTo>
                  <a:cubicBezTo>
                    <a:pt x="507450" y="686683"/>
                    <a:pt x="506880" y="706547"/>
                    <a:pt x="506832" y="726411"/>
                  </a:cubicBezTo>
                  <a:cubicBezTo>
                    <a:pt x="440687" y="726364"/>
                    <a:pt x="374542" y="725541"/>
                    <a:pt x="308412" y="726791"/>
                  </a:cubicBezTo>
                  <a:cubicBezTo>
                    <a:pt x="289703" y="727139"/>
                    <a:pt x="285936" y="721251"/>
                    <a:pt x="286585" y="703999"/>
                  </a:cubicBezTo>
                  <a:cubicBezTo>
                    <a:pt x="287931" y="668196"/>
                    <a:pt x="286538" y="632314"/>
                    <a:pt x="287250" y="596479"/>
                  </a:cubicBezTo>
                  <a:cubicBezTo>
                    <a:pt x="287487" y="584418"/>
                    <a:pt x="283989" y="580192"/>
                    <a:pt x="271691" y="580809"/>
                  </a:cubicBezTo>
                  <a:cubicBezTo>
                    <a:pt x="253188" y="581727"/>
                    <a:pt x="234622" y="580952"/>
                    <a:pt x="216071" y="580904"/>
                  </a:cubicBezTo>
                  <a:lnTo>
                    <a:pt x="216372" y="581205"/>
                  </a:lnTo>
                  <a:cubicBezTo>
                    <a:pt x="216325" y="561373"/>
                    <a:pt x="215533" y="541508"/>
                    <a:pt x="216483" y="521723"/>
                  </a:cubicBezTo>
                  <a:cubicBezTo>
                    <a:pt x="217084" y="509140"/>
                    <a:pt x="212415" y="506117"/>
                    <a:pt x="200576" y="506323"/>
                  </a:cubicBezTo>
                  <a:cubicBezTo>
                    <a:pt x="162763" y="506972"/>
                    <a:pt x="124934" y="507130"/>
                    <a:pt x="87121" y="506259"/>
                  </a:cubicBezTo>
                  <a:cubicBezTo>
                    <a:pt x="73714" y="505943"/>
                    <a:pt x="69915" y="510422"/>
                    <a:pt x="70786" y="523180"/>
                  </a:cubicBezTo>
                  <a:cubicBezTo>
                    <a:pt x="71799" y="537995"/>
                    <a:pt x="70422" y="552952"/>
                    <a:pt x="71213" y="567783"/>
                  </a:cubicBezTo>
                  <a:cubicBezTo>
                    <a:pt x="71799" y="578720"/>
                    <a:pt x="67367" y="581680"/>
                    <a:pt x="57174" y="581205"/>
                  </a:cubicBezTo>
                  <a:cubicBezTo>
                    <a:pt x="42327" y="580524"/>
                    <a:pt x="27417" y="580746"/>
                    <a:pt x="12539" y="581142"/>
                  </a:cubicBezTo>
                  <a:cubicBezTo>
                    <a:pt x="4387" y="581348"/>
                    <a:pt x="-29" y="579591"/>
                    <a:pt x="66" y="570030"/>
                  </a:cubicBezTo>
                  <a:cubicBezTo>
                    <a:pt x="446" y="529115"/>
                    <a:pt x="589" y="488200"/>
                    <a:pt x="3" y="447284"/>
                  </a:cubicBezTo>
                  <a:cubicBezTo>
                    <a:pt x="-171" y="434685"/>
                    <a:pt x="7078" y="435366"/>
                    <a:pt x="15530" y="435381"/>
                  </a:cubicBezTo>
                  <a:cubicBezTo>
                    <a:pt x="76294" y="435476"/>
                    <a:pt x="137058" y="434938"/>
                    <a:pt x="197806" y="435777"/>
                  </a:cubicBezTo>
                  <a:cubicBezTo>
                    <a:pt x="212589" y="435983"/>
                    <a:pt x="217828" y="431725"/>
                    <a:pt x="216388" y="417132"/>
                  </a:cubicBezTo>
                  <a:cubicBezTo>
                    <a:pt x="214758" y="400623"/>
                    <a:pt x="223083" y="379255"/>
                    <a:pt x="213159" y="368651"/>
                  </a:cubicBezTo>
                  <a:cubicBezTo>
                    <a:pt x="203045" y="357856"/>
                    <a:pt x="181392" y="364614"/>
                    <a:pt x="165026" y="365517"/>
                  </a:cubicBezTo>
                  <a:cubicBezTo>
                    <a:pt x="147061" y="366498"/>
                    <a:pt x="139021" y="362525"/>
                    <a:pt x="141331" y="342598"/>
                  </a:cubicBezTo>
                  <a:cubicBezTo>
                    <a:pt x="143310" y="325472"/>
                    <a:pt x="141743" y="307934"/>
                    <a:pt x="141743" y="290571"/>
                  </a:cubicBezTo>
                  <a:lnTo>
                    <a:pt x="141664" y="290650"/>
                  </a:lnTo>
                  <a:lnTo>
                    <a:pt x="215692" y="291077"/>
                  </a:lnTo>
                  <a:cubicBezTo>
                    <a:pt x="215913" y="309675"/>
                    <a:pt x="216214" y="328289"/>
                    <a:pt x="216309" y="346887"/>
                  </a:cubicBezTo>
                  <a:cubicBezTo>
                    <a:pt x="216341" y="353044"/>
                    <a:pt x="217322" y="359502"/>
                    <a:pt x="225109" y="356922"/>
                  </a:cubicBezTo>
                  <a:cubicBezTo>
                    <a:pt x="239813" y="352047"/>
                    <a:pt x="254708" y="354295"/>
                    <a:pt x="269364" y="354722"/>
                  </a:cubicBezTo>
                  <a:cubicBezTo>
                    <a:pt x="282929" y="355118"/>
                    <a:pt x="287741" y="351699"/>
                    <a:pt x="287345" y="337264"/>
                  </a:cubicBezTo>
                  <a:cubicBezTo>
                    <a:pt x="286316" y="300052"/>
                    <a:pt x="287424" y="262809"/>
                    <a:pt x="286791" y="225581"/>
                  </a:cubicBezTo>
                  <a:cubicBezTo>
                    <a:pt x="286569" y="212950"/>
                    <a:pt x="290067" y="207632"/>
                    <a:pt x="303505" y="208772"/>
                  </a:cubicBezTo>
                  <a:cubicBezTo>
                    <a:pt x="317070" y="209911"/>
                    <a:pt x="330904" y="210085"/>
                    <a:pt x="344421" y="208740"/>
                  </a:cubicBezTo>
                  <a:cubicBezTo>
                    <a:pt x="359204" y="207268"/>
                    <a:pt x="362101" y="213710"/>
                    <a:pt x="361879" y="226784"/>
                  </a:cubicBezTo>
                  <a:cubicBezTo>
                    <a:pt x="361246" y="263378"/>
                    <a:pt x="362259" y="300020"/>
                    <a:pt x="361373" y="336615"/>
                  </a:cubicBezTo>
                  <a:cubicBezTo>
                    <a:pt x="361040" y="350227"/>
                    <a:pt x="364491" y="355861"/>
                    <a:pt x="378831" y="354579"/>
                  </a:cubicBezTo>
                  <a:cubicBezTo>
                    <a:pt x="391763" y="353424"/>
                    <a:pt x="404916" y="353661"/>
                    <a:pt x="417895" y="354532"/>
                  </a:cubicBezTo>
                  <a:cubicBezTo>
                    <a:pt x="429576" y="355323"/>
                    <a:pt x="432678" y="350781"/>
                    <a:pt x="432488" y="339606"/>
                  </a:cubicBezTo>
                  <a:cubicBezTo>
                    <a:pt x="431887" y="302996"/>
                    <a:pt x="432805" y="266370"/>
                    <a:pt x="432013" y="229775"/>
                  </a:cubicBezTo>
                  <a:cubicBezTo>
                    <a:pt x="431681" y="214770"/>
                    <a:pt x="434292" y="207426"/>
                    <a:pt x="452036" y="208471"/>
                  </a:cubicBezTo>
                  <a:cubicBezTo>
                    <a:pt x="469589" y="209500"/>
                    <a:pt x="494661" y="217240"/>
                    <a:pt x="503413" y="205131"/>
                  </a:cubicBezTo>
                  <a:cubicBezTo>
                    <a:pt x="514208" y="190205"/>
                    <a:pt x="506167" y="165704"/>
                    <a:pt x="506484" y="145349"/>
                  </a:cubicBezTo>
                  <a:cubicBezTo>
                    <a:pt x="525652" y="145412"/>
                    <a:pt x="544804" y="145634"/>
                    <a:pt x="563971" y="145460"/>
                  </a:cubicBezTo>
                  <a:cubicBezTo>
                    <a:pt x="569575" y="145412"/>
                    <a:pt x="577330" y="147850"/>
                    <a:pt x="577251" y="137656"/>
                  </a:cubicBezTo>
                  <a:cubicBezTo>
                    <a:pt x="577346" y="121021"/>
                    <a:pt x="577124" y="104370"/>
                    <a:pt x="577647" y="87735"/>
                  </a:cubicBezTo>
                  <a:cubicBezTo>
                    <a:pt x="577932" y="78839"/>
                    <a:pt x="576001" y="73933"/>
                    <a:pt x="565586" y="74408"/>
                  </a:cubicBezTo>
                  <a:cubicBezTo>
                    <a:pt x="550201" y="75104"/>
                    <a:pt x="534753" y="75009"/>
                    <a:pt x="519368" y="74455"/>
                  </a:cubicBezTo>
                  <a:cubicBezTo>
                    <a:pt x="509507" y="74091"/>
                    <a:pt x="506500" y="78111"/>
                    <a:pt x="506864" y="87529"/>
                  </a:cubicBezTo>
                  <a:cubicBezTo>
                    <a:pt x="507513" y="104148"/>
                    <a:pt x="507244" y="120799"/>
                    <a:pt x="507355" y="137451"/>
                  </a:cubicBezTo>
                  <a:cubicBezTo>
                    <a:pt x="507149" y="140173"/>
                    <a:pt x="506959" y="142895"/>
                    <a:pt x="506753" y="145618"/>
                  </a:cubicBezTo>
                  <a:cubicBezTo>
                    <a:pt x="463938" y="145523"/>
                    <a:pt x="421139" y="145016"/>
                    <a:pt x="378340" y="145618"/>
                  </a:cubicBezTo>
                  <a:cubicBezTo>
                    <a:pt x="365963" y="145792"/>
                    <a:pt x="360281" y="143244"/>
                    <a:pt x="361262" y="129473"/>
                  </a:cubicBezTo>
                  <a:cubicBezTo>
                    <a:pt x="362433" y="112806"/>
                    <a:pt x="362085" y="95965"/>
                    <a:pt x="361373" y="79251"/>
                  </a:cubicBezTo>
                  <a:cubicBezTo>
                    <a:pt x="360866" y="67396"/>
                    <a:pt x="364681" y="63185"/>
                    <a:pt x="377106" y="63439"/>
                  </a:cubicBezTo>
                  <a:cubicBezTo>
                    <a:pt x="414935" y="64214"/>
                    <a:pt x="452811" y="63154"/>
                    <a:pt x="490624" y="64024"/>
                  </a:cubicBezTo>
                  <a:cubicBezTo>
                    <a:pt x="504031" y="64341"/>
                    <a:pt x="507782" y="59862"/>
                    <a:pt x="507022" y="47088"/>
                  </a:cubicBezTo>
                  <a:cubicBezTo>
                    <a:pt x="506120" y="31656"/>
                    <a:pt x="507117" y="16097"/>
                    <a:pt x="507307" y="601"/>
                  </a:cubicBezTo>
                  <a:cubicBezTo>
                    <a:pt x="530748" y="475"/>
                    <a:pt x="554190" y="348"/>
                    <a:pt x="577631" y="222"/>
                  </a:cubicBezTo>
                  <a:cubicBezTo>
                    <a:pt x="577631" y="222"/>
                    <a:pt x="577425" y="16"/>
                    <a:pt x="577425" y="16"/>
                  </a:cubicBezTo>
                  <a:cubicBezTo>
                    <a:pt x="577536" y="16477"/>
                    <a:pt x="577536" y="32954"/>
                    <a:pt x="577853" y="49415"/>
                  </a:cubicBezTo>
                  <a:cubicBezTo>
                    <a:pt x="577963" y="55066"/>
                    <a:pt x="575684" y="62457"/>
                    <a:pt x="585339" y="63027"/>
                  </a:cubicBezTo>
                  <a:cubicBezTo>
                    <a:pt x="601943" y="63265"/>
                    <a:pt x="618594" y="62980"/>
                    <a:pt x="635166" y="63898"/>
                  </a:cubicBezTo>
                  <a:cubicBezTo>
                    <a:pt x="646119" y="64499"/>
                    <a:pt x="648826" y="59862"/>
                    <a:pt x="648461" y="49858"/>
                  </a:cubicBezTo>
                  <a:cubicBezTo>
                    <a:pt x="647876" y="33255"/>
                    <a:pt x="648382" y="16619"/>
                    <a:pt x="648430" y="0"/>
                  </a:cubicBezTo>
                  <a:lnTo>
                    <a:pt x="648240" y="190"/>
                  </a:lnTo>
                  <a:cubicBezTo>
                    <a:pt x="723645" y="459"/>
                    <a:pt x="799065" y="712"/>
                    <a:pt x="874470" y="981"/>
                  </a:cubicBezTo>
                  <a:cubicBezTo>
                    <a:pt x="874660" y="17078"/>
                    <a:pt x="875530" y="33191"/>
                    <a:pt x="874818" y="49257"/>
                  </a:cubicBezTo>
                  <a:cubicBezTo>
                    <a:pt x="874311" y="60780"/>
                    <a:pt x="878458" y="64151"/>
                    <a:pt x="889712" y="63961"/>
                  </a:cubicBezTo>
                  <a:cubicBezTo>
                    <a:pt x="924391" y="63360"/>
                    <a:pt x="959086" y="64230"/>
                    <a:pt x="993766" y="63486"/>
                  </a:cubicBezTo>
                  <a:cubicBezTo>
                    <a:pt x="1005842" y="63217"/>
                    <a:pt x="1009910" y="66842"/>
                    <a:pt x="1009768" y="78998"/>
                  </a:cubicBezTo>
                  <a:cubicBezTo>
                    <a:pt x="1009214" y="121718"/>
                    <a:pt x="1009340" y="164469"/>
                    <a:pt x="1009736" y="207189"/>
                  </a:cubicBezTo>
                  <a:cubicBezTo>
                    <a:pt x="1009831" y="216812"/>
                    <a:pt x="1006855" y="220484"/>
                    <a:pt x="997026" y="219994"/>
                  </a:cubicBezTo>
                  <a:cubicBezTo>
                    <a:pt x="978555" y="219060"/>
                    <a:pt x="955240" y="225628"/>
                    <a:pt x="942910" y="216701"/>
                  </a:cubicBezTo>
                  <a:cubicBezTo>
                    <a:pt x="930770" y="207901"/>
                    <a:pt x="938621" y="183146"/>
                    <a:pt x="939286" y="165593"/>
                  </a:cubicBezTo>
                  <a:cubicBezTo>
                    <a:pt x="939887" y="149464"/>
                    <a:pt x="935772" y="144462"/>
                    <a:pt x="918931" y="144937"/>
                  </a:cubicBezTo>
                  <a:cubicBezTo>
                    <a:pt x="875071" y="146140"/>
                    <a:pt x="875325" y="145254"/>
                    <a:pt x="874945" y="190000"/>
                  </a:cubicBezTo>
                  <a:cubicBezTo>
                    <a:pt x="874660" y="223444"/>
                    <a:pt x="880928" y="219519"/>
                    <a:pt x="845916" y="219851"/>
                  </a:cubicBezTo>
                  <a:cubicBezTo>
                    <a:pt x="807517" y="220199"/>
                    <a:pt x="769134" y="220294"/>
                    <a:pt x="730736" y="220500"/>
                  </a:cubicBezTo>
                  <a:cubicBezTo>
                    <a:pt x="722252" y="220595"/>
                    <a:pt x="723122" y="226800"/>
                    <a:pt x="723106" y="232308"/>
                  </a:cubicBezTo>
                  <a:cubicBezTo>
                    <a:pt x="723075" y="268697"/>
                    <a:pt x="723075" y="305069"/>
                    <a:pt x="723106" y="341458"/>
                  </a:cubicBezTo>
                  <a:cubicBezTo>
                    <a:pt x="723106" y="346982"/>
                    <a:pt x="722283" y="353107"/>
                    <a:pt x="730577" y="353551"/>
                  </a:cubicBezTo>
                  <a:cubicBezTo>
                    <a:pt x="751122" y="353725"/>
                    <a:pt x="778457" y="363206"/>
                    <a:pt x="790138" y="349799"/>
                  </a:cubicBezTo>
                  <a:cubicBezTo>
                    <a:pt x="800395" y="338039"/>
                    <a:pt x="793478" y="311290"/>
                    <a:pt x="794127" y="291172"/>
                  </a:cubicBezTo>
                  <a:cubicBezTo>
                    <a:pt x="820876" y="291283"/>
                    <a:pt x="847641" y="291410"/>
                    <a:pt x="874391" y="291521"/>
                  </a:cubicBezTo>
                  <a:cubicBezTo>
                    <a:pt x="874596" y="358885"/>
                    <a:pt x="874565" y="426264"/>
                    <a:pt x="875230" y="493629"/>
                  </a:cubicBezTo>
                  <a:cubicBezTo>
                    <a:pt x="875340" y="505215"/>
                    <a:pt x="869990" y="506845"/>
                    <a:pt x="860557" y="506734"/>
                  </a:cubicBezTo>
                  <a:cubicBezTo>
                    <a:pt x="838239" y="506465"/>
                    <a:pt x="815906" y="506782"/>
                    <a:pt x="793589" y="506877"/>
                  </a:cubicBezTo>
                  <a:cubicBezTo>
                    <a:pt x="793351" y="504154"/>
                    <a:pt x="793114" y="501416"/>
                    <a:pt x="792876" y="498694"/>
                  </a:cubicBezTo>
                  <a:cubicBezTo>
                    <a:pt x="793082" y="482596"/>
                    <a:pt x="792718" y="466484"/>
                    <a:pt x="793699" y="450434"/>
                  </a:cubicBezTo>
                  <a:cubicBezTo>
                    <a:pt x="794396" y="439101"/>
                    <a:pt x="790740" y="435271"/>
                    <a:pt x="779138" y="435635"/>
                  </a:cubicBezTo>
                  <a:cubicBezTo>
                    <a:pt x="753765" y="436442"/>
                    <a:pt x="728346" y="436410"/>
                    <a:pt x="702973" y="435698"/>
                  </a:cubicBezTo>
                  <a:cubicBezTo>
                    <a:pt x="685262" y="435207"/>
                    <a:pt x="662438" y="443612"/>
                    <a:pt x="651263" y="432042"/>
                  </a:cubicBezTo>
                  <a:cubicBezTo>
                    <a:pt x="641038" y="421453"/>
                    <a:pt x="648177" y="398961"/>
                    <a:pt x="648572" y="381804"/>
                  </a:cubicBezTo>
                  <a:cubicBezTo>
                    <a:pt x="648873" y="369268"/>
                    <a:pt x="645866" y="363617"/>
                    <a:pt x="632269" y="364899"/>
                  </a:cubicBezTo>
                  <a:cubicBezTo>
                    <a:pt x="620604" y="366007"/>
                    <a:pt x="608654" y="364171"/>
                    <a:pt x="597004" y="365358"/>
                  </a:cubicBezTo>
                  <a:cubicBezTo>
                    <a:pt x="582031" y="366878"/>
                    <a:pt x="575874" y="362604"/>
                    <a:pt x="577124" y="346396"/>
                  </a:cubicBezTo>
                  <a:cubicBezTo>
                    <a:pt x="578549" y="327941"/>
                    <a:pt x="577299" y="309264"/>
                    <a:pt x="577204" y="290698"/>
                  </a:cubicBezTo>
                  <a:cubicBezTo>
                    <a:pt x="596371" y="290761"/>
                    <a:pt x="615539" y="290982"/>
                    <a:pt x="634707" y="290808"/>
                  </a:cubicBezTo>
                  <a:cubicBezTo>
                    <a:pt x="640310" y="290761"/>
                    <a:pt x="648082" y="293214"/>
                    <a:pt x="647987" y="282989"/>
                  </a:cubicBezTo>
                  <a:cubicBezTo>
                    <a:pt x="648066" y="265847"/>
                    <a:pt x="647828" y="248690"/>
                    <a:pt x="648335" y="231564"/>
                  </a:cubicBezTo>
                  <a:cubicBezTo>
                    <a:pt x="648588" y="222969"/>
                    <a:pt x="645660" y="219456"/>
                    <a:pt x="636796" y="219772"/>
                  </a:cubicBezTo>
                  <a:cubicBezTo>
                    <a:pt x="619670" y="220389"/>
                    <a:pt x="602529" y="220279"/>
                    <a:pt x="585387" y="220469"/>
                  </a:cubicBezTo>
                  <a:cubicBezTo>
                    <a:pt x="575510" y="220801"/>
                    <a:pt x="577868" y="228319"/>
                    <a:pt x="577789" y="233954"/>
                  </a:cubicBezTo>
                  <a:cubicBezTo>
                    <a:pt x="577489" y="252932"/>
                    <a:pt x="577504" y="271910"/>
                    <a:pt x="577394" y="290887"/>
                  </a:cubicBezTo>
                  <a:cubicBezTo>
                    <a:pt x="559476" y="290808"/>
                    <a:pt x="541527" y="291362"/>
                    <a:pt x="523657" y="290413"/>
                  </a:cubicBezTo>
                  <a:cubicBezTo>
                    <a:pt x="511153" y="289748"/>
                    <a:pt x="505503" y="293151"/>
                    <a:pt x="506706" y="306700"/>
                  </a:cubicBezTo>
                  <a:cubicBezTo>
                    <a:pt x="507798" y="318951"/>
                    <a:pt x="505993" y="331471"/>
                    <a:pt x="507165" y="343721"/>
                  </a:cubicBezTo>
                  <a:cubicBezTo>
                    <a:pt x="508716" y="359898"/>
                    <a:pt x="504395" y="367463"/>
                    <a:pt x="486382" y="365469"/>
                  </a:cubicBezTo>
                  <a:cubicBezTo>
                    <a:pt x="472375" y="363918"/>
                    <a:pt x="458019" y="365501"/>
                    <a:pt x="443821" y="365691"/>
                  </a:cubicBezTo>
                  <a:cubicBezTo>
                    <a:pt x="436318" y="364678"/>
                    <a:pt x="432156" y="367020"/>
                    <a:pt x="432330" y="375520"/>
                  </a:cubicBezTo>
                  <a:cubicBezTo>
                    <a:pt x="432646" y="392171"/>
                    <a:pt x="432583" y="408822"/>
                    <a:pt x="432393" y="425473"/>
                  </a:cubicBezTo>
                  <a:cubicBezTo>
                    <a:pt x="432298" y="433989"/>
                    <a:pt x="436619" y="436252"/>
                    <a:pt x="444137" y="434843"/>
                  </a:cubicBezTo>
                  <a:cubicBezTo>
                    <a:pt x="460820" y="435065"/>
                    <a:pt x="477503" y="435730"/>
                    <a:pt x="494170" y="435350"/>
                  </a:cubicBezTo>
                  <a:cubicBezTo>
                    <a:pt x="503746" y="435128"/>
                    <a:pt x="507450" y="438325"/>
                    <a:pt x="507070" y="448123"/>
                  </a:cubicBezTo>
                  <a:cubicBezTo>
                    <a:pt x="506468" y="463555"/>
                    <a:pt x="506405" y="479051"/>
                    <a:pt x="507070" y="494467"/>
                  </a:cubicBezTo>
                  <a:cubicBezTo>
                    <a:pt x="507529" y="504708"/>
                    <a:pt x="502986" y="506987"/>
                    <a:pt x="493853" y="506797"/>
                  </a:cubicBezTo>
                  <a:cubicBezTo>
                    <a:pt x="477186" y="506449"/>
                    <a:pt x="460488" y="507019"/>
                    <a:pt x="443805" y="507209"/>
                  </a:cubicBezTo>
                  <a:cubicBezTo>
                    <a:pt x="432615" y="505389"/>
                    <a:pt x="432251" y="512480"/>
                    <a:pt x="432298" y="520631"/>
                  </a:cubicBezTo>
                  <a:cubicBezTo>
                    <a:pt x="432441" y="540875"/>
                    <a:pt x="432203" y="561135"/>
                    <a:pt x="432108" y="581379"/>
                  </a:cubicBezTo>
                  <a:cubicBezTo>
                    <a:pt x="412893" y="581300"/>
                    <a:pt x="393662" y="581537"/>
                    <a:pt x="374447" y="580999"/>
                  </a:cubicBezTo>
                  <a:cubicBezTo>
                    <a:pt x="365092" y="580746"/>
                    <a:pt x="360930" y="583563"/>
                    <a:pt x="361420" y="593630"/>
                  </a:cubicBezTo>
                  <a:cubicBezTo>
                    <a:pt x="362243" y="610329"/>
                    <a:pt x="361990" y="627075"/>
                    <a:pt x="362196" y="643805"/>
                  </a:cubicBezTo>
                  <a:cubicBezTo>
                    <a:pt x="362354" y="645008"/>
                    <a:pt x="362053" y="646812"/>
                    <a:pt x="362750" y="647335"/>
                  </a:cubicBezTo>
                  <a:cubicBezTo>
                    <a:pt x="370648" y="653460"/>
                    <a:pt x="422849" y="653571"/>
                    <a:pt x="430953" y="647461"/>
                  </a:cubicBezTo>
                  <a:cubicBezTo>
                    <a:pt x="431649" y="646939"/>
                    <a:pt x="431396" y="645134"/>
                    <a:pt x="431586" y="643932"/>
                  </a:cubicBezTo>
                  <a:cubicBezTo>
                    <a:pt x="431697" y="623007"/>
                    <a:pt x="431792" y="602082"/>
                    <a:pt x="431902" y="581158"/>
                  </a:cubicBezTo>
                  <a:cubicBezTo>
                    <a:pt x="435954" y="580841"/>
                    <a:pt x="439991" y="580509"/>
                    <a:pt x="444042" y="580192"/>
                  </a:cubicBezTo>
                  <a:cubicBezTo>
                    <a:pt x="488472" y="580382"/>
                    <a:pt x="532917" y="580572"/>
                    <a:pt x="577346" y="580762"/>
                  </a:cubicBezTo>
                  <a:cubicBezTo>
                    <a:pt x="577457" y="597271"/>
                    <a:pt x="577441" y="613779"/>
                    <a:pt x="577758" y="630288"/>
                  </a:cubicBezTo>
                  <a:cubicBezTo>
                    <a:pt x="577868" y="635970"/>
                    <a:pt x="575589" y="643314"/>
                    <a:pt x="585102" y="644185"/>
                  </a:cubicBezTo>
                  <a:cubicBezTo>
                    <a:pt x="588790" y="644470"/>
                    <a:pt x="592494" y="645134"/>
                    <a:pt x="596150" y="644960"/>
                  </a:cubicBezTo>
                  <a:cubicBezTo>
                    <a:pt x="612674" y="644185"/>
                    <a:pt x="633836" y="651846"/>
                    <a:pt x="644504" y="641937"/>
                  </a:cubicBezTo>
                  <a:cubicBezTo>
                    <a:pt x="655426" y="631807"/>
                    <a:pt x="646926" y="610376"/>
                    <a:pt x="648145" y="593947"/>
                  </a:cubicBezTo>
                  <a:cubicBezTo>
                    <a:pt x="648461" y="589657"/>
                    <a:pt x="648113" y="585305"/>
                    <a:pt x="648082" y="580983"/>
                  </a:cubicBezTo>
                  <a:cubicBezTo>
                    <a:pt x="668326" y="580920"/>
                    <a:pt x="688570" y="580366"/>
                    <a:pt x="708798" y="580983"/>
                  </a:cubicBezTo>
                  <a:cubicBezTo>
                    <a:pt x="719086" y="581300"/>
                    <a:pt x="723027" y="577992"/>
                    <a:pt x="722790" y="567545"/>
                  </a:cubicBezTo>
                  <a:cubicBezTo>
                    <a:pt x="722347" y="547317"/>
                    <a:pt x="722822" y="527057"/>
                    <a:pt x="722917" y="506813"/>
                  </a:cubicBezTo>
                  <a:cubicBezTo>
                    <a:pt x="746500" y="506766"/>
                    <a:pt x="770084" y="506734"/>
                    <a:pt x="793668" y="506687"/>
                  </a:cubicBezTo>
                  <a:cubicBezTo>
                    <a:pt x="793731" y="525886"/>
                    <a:pt x="794491" y="545133"/>
                    <a:pt x="793604" y="564285"/>
                  </a:cubicBezTo>
                  <a:cubicBezTo>
                    <a:pt x="792987" y="577517"/>
                    <a:pt x="798147" y="581189"/>
                    <a:pt x="810730" y="580983"/>
                  </a:cubicBezTo>
                  <a:cubicBezTo>
                    <a:pt x="847895" y="580366"/>
                    <a:pt x="885090" y="580192"/>
                    <a:pt x="922239" y="581078"/>
                  </a:cubicBezTo>
                  <a:cubicBezTo>
                    <a:pt x="935518" y="581395"/>
                    <a:pt x="939080" y="577011"/>
                    <a:pt x="938922" y="564301"/>
                  </a:cubicBezTo>
                  <a:cubicBezTo>
                    <a:pt x="938352" y="514126"/>
                    <a:pt x="938621" y="463951"/>
                    <a:pt x="938716" y="413760"/>
                  </a:cubicBezTo>
                  <a:cubicBezTo>
                    <a:pt x="938795" y="372892"/>
                    <a:pt x="939096" y="332009"/>
                    <a:pt x="939286" y="291141"/>
                  </a:cubicBezTo>
                  <a:cubicBezTo>
                    <a:pt x="982401" y="291046"/>
                    <a:pt x="1025533" y="291093"/>
                    <a:pt x="1068648" y="290713"/>
                  </a:cubicBezTo>
                  <a:cubicBezTo>
                    <a:pt x="1074425" y="290666"/>
                    <a:pt x="1083352" y="294465"/>
                    <a:pt x="1083701" y="282958"/>
                  </a:cubicBezTo>
                  <a:cubicBezTo>
                    <a:pt x="1083970" y="237262"/>
                    <a:pt x="1084239" y="191582"/>
                    <a:pt x="1084508" y="145887"/>
                  </a:cubicBezTo>
                  <a:cubicBezTo>
                    <a:pt x="1107997" y="145713"/>
                    <a:pt x="1131485" y="145555"/>
                    <a:pt x="1154974" y="145380"/>
                  </a:cubicBezTo>
                  <a:cubicBezTo>
                    <a:pt x="1154879" y="179506"/>
                    <a:pt x="1154752" y="213631"/>
                    <a:pt x="1154721" y="247772"/>
                  </a:cubicBezTo>
                  <a:cubicBezTo>
                    <a:pt x="1154689" y="276337"/>
                    <a:pt x="1140697" y="290618"/>
                    <a:pt x="1112745" y="290618"/>
                  </a:cubicBezTo>
                  <a:cubicBezTo>
                    <a:pt x="1107158" y="290618"/>
                    <a:pt x="1101554" y="290998"/>
                    <a:pt x="1095999" y="290571"/>
                  </a:cubicBezTo>
                  <a:cubicBezTo>
                    <a:pt x="1087483" y="289938"/>
                    <a:pt x="1087832" y="296079"/>
                    <a:pt x="1086993" y="301476"/>
                  </a:cubicBezTo>
                  <a:cubicBezTo>
                    <a:pt x="1079775" y="322148"/>
                    <a:pt x="1085869" y="343579"/>
                    <a:pt x="1083431" y="364519"/>
                  </a:cubicBezTo>
                  <a:cubicBezTo>
                    <a:pt x="1062966" y="364709"/>
                    <a:pt x="1042500" y="365342"/>
                    <a:pt x="1022050" y="364899"/>
                  </a:cubicBezTo>
                  <a:cubicBezTo>
                    <a:pt x="1012284" y="364694"/>
                    <a:pt x="1009150" y="368017"/>
                    <a:pt x="1009293" y="377720"/>
                  </a:cubicBezTo>
                  <a:cubicBezTo>
                    <a:pt x="1009910" y="418018"/>
                    <a:pt x="1009879" y="458332"/>
                    <a:pt x="1010068" y="498646"/>
                  </a:cubicBezTo>
                  <a:cubicBezTo>
                    <a:pt x="1019201" y="509805"/>
                    <a:pt x="1074188" y="509805"/>
                    <a:pt x="1083321" y="498646"/>
                  </a:cubicBezTo>
                  <a:cubicBezTo>
                    <a:pt x="1083526" y="483166"/>
                    <a:pt x="1084539" y="467639"/>
                    <a:pt x="1083685" y="452207"/>
                  </a:cubicBezTo>
                  <a:cubicBezTo>
                    <a:pt x="1083004" y="439608"/>
                    <a:pt x="1086360" y="434084"/>
                    <a:pt x="1099972" y="435207"/>
                  </a:cubicBezTo>
                  <a:cubicBezTo>
                    <a:pt x="1113520" y="436331"/>
                    <a:pt x="1127259" y="434891"/>
                    <a:pt x="1140855" y="435635"/>
                  </a:cubicBezTo>
                  <a:cubicBezTo>
                    <a:pt x="1151381" y="436205"/>
                    <a:pt x="1155180" y="432374"/>
                    <a:pt x="1154847" y="421896"/>
                  </a:cubicBezTo>
                  <a:cubicBezTo>
                    <a:pt x="1154293" y="403947"/>
                    <a:pt x="1155022" y="385951"/>
                    <a:pt x="1154642" y="367986"/>
                  </a:cubicBezTo>
                  <a:cubicBezTo>
                    <a:pt x="1154420" y="357903"/>
                    <a:pt x="1157776" y="353519"/>
                    <a:pt x="1168570" y="354152"/>
                  </a:cubicBezTo>
                  <a:cubicBezTo>
                    <a:pt x="1182784" y="354991"/>
                    <a:pt x="1197172" y="353266"/>
                    <a:pt x="1211306" y="354643"/>
                  </a:cubicBezTo>
                  <a:cubicBezTo>
                    <a:pt x="1226786" y="356162"/>
                    <a:pt x="1230379" y="349752"/>
                    <a:pt x="1229461" y="335697"/>
                  </a:cubicBezTo>
                  <a:cubicBezTo>
                    <a:pt x="1228495" y="320913"/>
                    <a:pt x="1229603" y="305987"/>
                    <a:pt x="1229793" y="291125"/>
                  </a:cubicBezTo>
                  <a:cubicBezTo>
                    <a:pt x="1248755" y="291030"/>
                    <a:pt x="1267701" y="291077"/>
                    <a:pt x="1286647" y="290777"/>
                  </a:cubicBezTo>
                  <a:cubicBezTo>
                    <a:pt x="1292235" y="290682"/>
                    <a:pt x="1299848" y="292993"/>
                    <a:pt x="1299721" y="282942"/>
                  </a:cubicBezTo>
                  <a:cubicBezTo>
                    <a:pt x="1299800" y="266892"/>
                    <a:pt x="1299104" y="250779"/>
                    <a:pt x="1300196" y="234809"/>
                  </a:cubicBezTo>
                  <a:cubicBezTo>
                    <a:pt x="1301067" y="222051"/>
                    <a:pt x="1295843" y="218965"/>
                    <a:pt x="1284210" y="219645"/>
                  </a:cubicBezTo>
                  <a:cubicBezTo>
                    <a:pt x="1270060" y="220484"/>
                    <a:pt x="1255799" y="219329"/>
                    <a:pt x="1241617" y="220010"/>
                  </a:cubicBezTo>
                  <a:cubicBezTo>
                    <a:pt x="1231724" y="220484"/>
                    <a:pt x="1228685" y="216670"/>
                    <a:pt x="1229033" y="207141"/>
                  </a:cubicBezTo>
                  <a:cubicBezTo>
                    <a:pt x="1229619" y="191108"/>
                    <a:pt x="1228669" y="175010"/>
                    <a:pt x="1229366" y="158992"/>
                  </a:cubicBezTo>
                  <a:cubicBezTo>
                    <a:pt x="1229809" y="148657"/>
                    <a:pt x="1226533" y="144763"/>
                    <a:pt x="1215833" y="145159"/>
                  </a:cubicBezTo>
                  <a:cubicBezTo>
                    <a:pt x="1195478" y="145934"/>
                    <a:pt x="1175092" y="145523"/>
                    <a:pt x="1154705" y="145618"/>
                  </a:cubicBezTo>
                  <a:cubicBezTo>
                    <a:pt x="1154610" y="142975"/>
                    <a:pt x="1154515" y="140331"/>
                    <a:pt x="1154420" y="137688"/>
                  </a:cubicBezTo>
                  <a:cubicBezTo>
                    <a:pt x="1154515" y="121623"/>
                    <a:pt x="1153819" y="105510"/>
                    <a:pt x="1154942" y="89507"/>
                  </a:cubicBezTo>
                  <a:cubicBezTo>
                    <a:pt x="1155845" y="76623"/>
                    <a:pt x="1150400" y="73727"/>
                    <a:pt x="1138877" y="74423"/>
                  </a:cubicBezTo>
                  <a:cubicBezTo>
                    <a:pt x="1125328" y="75246"/>
                    <a:pt x="1111637" y="73869"/>
                    <a:pt x="1098104" y="74835"/>
                  </a:cubicBezTo>
                  <a:cubicBezTo>
                    <a:pt x="1086233" y="75690"/>
                    <a:pt x="1083241" y="70925"/>
                    <a:pt x="1083732" y="59909"/>
                  </a:cubicBezTo>
                  <a:cubicBezTo>
                    <a:pt x="1084603" y="40171"/>
                    <a:pt x="1084286" y="20386"/>
                    <a:pt x="1084460" y="617"/>
                  </a:cubicBezTo>
                  <a:cubicBezTo>
                    <a:pt x="1107696" y="617"/>
                    <a:pt x="1130915" y="617"/>
                    <a:pt x="1154151" y="617"/>
                  </a:cubicBezTo>
                  <a:cubicBezTo>
                    <a:pt x="1154325" y="17300"/>
                    <a:pt x="1154911" y="33999"/>
                    <a:pt x="1154547" y="50681"/>
                  </a:cubicBezTo>
                  <a:cubicBezTo>
                    <a:pt x="1154341" y="59830"/>
                    <a:pt x="1156668" y="64309"/>
                    <a:pt x="1166893" y="63898"/>
                  </a:cubicBezTo>
                  <a:cubicBezTo>
                    <a:pt x="1183559" y="63233"/>
                    <a:pt x="1200306" y="63233"/>
                    <a:pt x="1216972" y="63898"/>
                  </a:cubicBezTo>
                  <a:cubicBezTo>
                    <a:pt x="1227197" y="64309"/>
                    <a:pt x="1229524" y="59830"/>
                    <a:pt x="1229318" y="50681"/>
                  </a:cubicBezTo>
                  <a:cubicBezTo>
                    <a:pt x="1228954" y="33999"/>
                    <a:pt x="1229524" y="17300"/>
                    <a:pt x="1229714" y="617"/>
                  </a:cubicBezTo>
                  <a:cubicBezTo>
                    <a:pt x="1320139" y="522"/>
                    <a:pt x="1410549" y="570"/>
                    <a:pt x="1500975" y="127"/>
                  </a:cubicBezTo>
                  <a:cubicBezTo>
                    <a:pt x="1511975" y="79"/>
                    <a:pt x="1516613" y="2960"/>
                    <a:pt x="1516090" y="14704"/>
                  </a:cubicBezTo>
                  <a:cubicBezTo>
                    <a:pt x="1515204" y="34489"/>
                    <a:pt x="1515663" y="54322"/>
                    <a:pt x="1515552" y="74138"/>
                  </a:cubicBezTo>
                  <a:cubicBezTo>
                    <a:pt x="1497018" y="74297"/>
                    <a:pt x="1478467" y="75041"/>
                    <a:pt x="1459964" y="74408"/>
                  </a:cubicBezTo>
                  <a:cubicBezTo>
                    <a:pt x="1449011" y="74028"/>
                    <a:pt x="1444105" y="76813"/>
                    <a:pt x="1445007" y="88748"/>
                  </a:cubicBezTo>
                  <a:cubicBezTo>
                    <a:pt x="1445988" y="101648"/>
                    <a:pt x="1444120" y="114801"/>
                    <a:pt x="1445513" y="127637"/>
                  </a:cubicBezTo>
                  <a:cubicBezTo>
                    <a:pt x="1447175" y="143133"/>
                    <a:pt x="1440591" y="146567"/>
                    <a:pt x="1426662" y="145634"/>
                  </a:cubicBezTo>
                  <a:cubicBezTo>
                    <a:pt x="1411910" y="144636"/>
                    <a:pt x="1397016" y="145618"/>
                    <a:pt x="1382185" y="145729"/>
                  </a:cubicBezTo>
                  <a:cubicBezTo>
                    <a:pt x="1379605" y="145618"/>
                    <a:pt x="1377010" y="145523"/>
                    <a:pt x="1374430" y="145412"/>
                  </a:cubicBezTo>
                  <a:cubicBezTo>
                    <a:pt x="1374351" y="142848"/>
                    <a:pt x="1374271" y="140268"/>
                    <a:pt x="1374176" y="137704"/>
                  </a:cubicBezTo>
                  <a:cubicBezTo>
                    <a:pt x="1374271" y="121005"/>
                    <a:pt x="1374002" y="104291"/>
                    <a:pt x="1374588" y="87608"/>
                  </a:cubicBezTo>
                  <a:cubicBezTo>
                    <a:pt x="1374904" y="78412"/>
                    <a:pt x="1372483" y="74028"/>
                    <a:pt x="1362258" y="74455"/>
                  </a:cubicBezTo>
                  <a:cubicBezTo>
                    <a:pt x="1345575" y="75136"/>
                    <a:pt x="1328829" y="75136"/>
                    <a:pt x="1312162" y="74455"/>
                  </a:cubicBezTo>
                  <a:cubicBezTo>
                    <a:pt x="1301953" y="74043"/>
                    <a:pt x="1299516" y="78412"/>
                    <a:pt x="1299832" y="87608"/>
                  </a:cubicBezTo>
                  <a:cubicBezTo>
                    <a:pt x="1300418" y="104291"/>
                    <a:pt x="1300149" y="121005"/>
                    <a:pt x="1300244" y="137704"/>
                  </a:cubicBezTo>
                  <a:cubicBezTo>
                    <a:pt x="1300165" y="147865"/>
                    <a:pt x="1307889" y="145460"/>
                    <a:pt x="1313476" y="145507"/>
                  </a:cubicBezTo>
                  <a:cubicBezTo>
                    <a:pt x="1333815" y="145665"/>
                    <a:pt x="1354154" y="145428"/>
                    <a:pt x="1374493" y="145349"/>
                  </a:cubicBezTo>
                  <a:cubicBezTo>
                    <a:pt x="1374445" y="161921"/>
                    <a:pt x="1374224" y="178477"/>
                    <a:pt x="1374414" y="195049"/>
                  </a:cubicBezTo>
                  <a:cubicBezTo>
                    <a:pt x="1374477" y="200668"/>
                    <a:pt x="1372119" y="208218"/>
                    <a:pt x="1381980" y="208613"/>
                  </a:cubicBezTo>
                  <a:cubicBezTo>
                    <a:pt x="1398710" y="208772"/>
                    <a:pt x="1415472" y="209421"/>
                    <a:pt x="1432186" y="208867"/>
                  </a:cubicBezTo>
                  <a:cubicBezTo>
                    <a:pt x="1441904" y="208550"/>
                    <a:pt x="1445403" y="212001"/>
                    <a:pt x="1445260" y="221577"/>
                  </a:cubicBezTo>
                  <a:cubicBezTo>
                    <a:pt x="1444943" y="242026"/>
                    <a:pt x="1445355" y="262492"/>
                    <a:pt x="1445482" y="282942"/>
                  </a:cubicBezTo>
                  <a:cubicBezTo>
                    <a:pt x="1445387" y="293119"/>
                    <a:pt x="1453111" y="290666"/>
                    <a:pt x="1458714" y="290761"/>
                  </a:cubicBezTo>
                  <a:cubicBezTo>
                    <a:pt x="1473513" y="291030"/>
                    <a:pt x="1488344" y="291267"/>
                    <a:pt x="1503127" y="290729"/>
                  </a:cubicBezTo>
                  <a:cubicBezTo>
                    <a:pt x="1512703" y="290381"/>
                    <a:pt x="1516328" y="293847"/>
                    <a:pt x="1516043" y="303534"/>
                  </a:cubicBezTo>
                  <a:cubicBezTo>
                    <a:pt x="1515457" y="323873"/>
                    <a:pt x="1515679" y="344244"/>
                    <a:pt x="1515568" y="364599"/>
                  </a:cubicBezTo>
                  <a:cubicBezTo>
                    <a:pt x="1497034" y="364757"/>
                    <a:pt x="1478483" y="365501"/>
                    <a:pt x="1459980" y="364868"/>
                  </a:cubicBezTo>
                  <a:cubicBezTo>
                    <a:pt x="1449027" y="364488"/>
                    <a:pt x="1444120" y="367274"/>
                    <a:pt x="1445023" y="379208"/>
                  </a:cubicBezTo>
                  <a:cubicBezTo>
                    <a:pt x="1446004" y="392108"/>
                    <a:pt x="1444136" y="405261"/>
                    <a:pt x="1445529" y="418097"/>
                  </a:cubicBezTo>
                  <a:cubicBezTo>
                    <a:pt x="1447191" y="433593"/>
                    <a:pt x="1440607" y="437028"/>
                    <a:pt x="1426678" y="436094"/>
                  </a:cubicBezTo>
                  <a:cubicBezTo>
                    <a:pt x="1411926" y="435097"/>
                    <a:pt x="1397032" y="436078"/>
                    <a:pt x="1382201" y="436189"/>
                  </a:cubicBezTo>
                  <a:cubicBezTo>
                    <a:pt x="1379542" y="436062"/>
                    <a:pt x="1376867" y="435920"/>
                    <a:pt x="1374208" y="435793"/>
                  </a:cubicBezTo>
                  <a:cubicBezTo>
                    <a:pt x="1374303" y="416673"/>
                    <a:pt x="1373891" y="397537"/>
                    <a:pt x="1374667" y="378448"/>
                  </a:cubicBezTo>
                  <a:cubicBezTo>
                    <a:pt x="1375110" y="367812"/>
                    <a:pt x="1371232" y="364741"/>
                    <a:pt x="1360897" y="364883"/>
                  </a:cubicBezTo>
                  <a:cubicBezTo>
                    <a:pt x="1319586" y="365453"/>
                    <a:pt x="1278259" y="365279"/>
                    <a:pt x="1236932" y="365374"/>
                  </a:cubicBezTo>
                  <a:cubicBezTo>
                    <a:pt x="1232864" y="365263"/>
                    <a:pt x="1229413" y="366450"/>
                    <a:pt x="1229382" y="371136"/>
                  </a:cubicBezTo>
                  <a:cubicBezTo>
                    <a:pt x="1229287" y="390636"/>
                    <a:pt x="1229303" y="410152"/>
                    <a:pt x="1229556" y="429652"/>
                  </a:cubicBezTo>
                  <a:cubicBezTo>
                    <a:pt x="1229619" y="434321"/>
                    <a:pt x="1233180" y="435413"/>
                    <a:pt x="1237280" y="435049"/>
                  </a:cubicBezTo>
                  <a:cubicBezTo>
                    <a:pt x="1282991" y="435223"/>
                    <a:pt x="1328702" y="435397"/>
                    <a:pt x="1374414" y="435571"/>
                  </a:cubicBezTo>
                  <a:cubicBezTo>
                    <a:pt x="1374382" y="454043"/>
                    <a:pt x="1374699" y="472514"/>
                    <a:pt x="1374208" y="490969"/>
                  </a:cubicBezTo>
                  <a:cubicBezTo>
                    <a:pt x="1373907" y="502144"/>
                    <a:pt x="1378751" y="506481"/>
                    <a:pt x="1389593" y="506370"/>
                  </a:cubicBezTo>
                  <a:cubicBezTo>
                    <a:pt x="1408048" y="506196"/>
                    <a:pt x="1426520" y="506623"/>
                    <a:pt x="1444991" y="506813"/>
                  </a:cubicBezTo>
                  <a:cubicBezTo>
                    <a:pt x="1445070" y="527675"/>
                    <a:pt x="1444864" y="548552"/>
                    <a:pt x="1445339" y="569397"/>
                  </a:cubicBezTo>
                  <a:cubicBezTo>
                    <a:pt x="1445545" y="578039"/>
                    <a:pt x="1442585" y="581395"/>
                    <a:pt x="1433737" y="581205"/>
                  </a:cubicBezTo>
                  <a:cubicBezTo>
                    <a:pt x="1416564" y="580825"/>
                    <a:pt x="1399375" y="581300"/>
                    <a:pt x="1382185" y="581411"/>
                  </a:cubicBezTo>
                  <a:cubicBezTo>
                    <a:pt x="1372182" y="581363"/>
                    <a:pt x="1374493" y="588945"/>
                    <a:pt x="1374398" y="594532"/>
                  </a:cubicBezTo>
                  <a:cubicBezTo>
                    <a:pt x="1374081" y="613463"/>
                    <a:pt x="1374097" y="632393"/>
                    <a:pt x="1373987" y="651323"/>
                  </a:cubicBezTo>
                  <a:cubicBezTo>
                    <a:pt x="1328291" y="651592"/>
                    <a:pt x="1282595" y="651861"/>
                    <a:pt x="1236900" y="652130"/>
                  </a:cubicBezTo>
                  <a:cubicBezTo>
                    <a:pt x="1228195" y="651798"/>
                    <a:pt x="1229049" y="658129"/>
                    <a:pt x="1229049" y="663622"/>
                  </a:cubicBezTo>
                  <a:cubicBezTo>
                    <a:pt x="1229002" y="703271"/>
                    <a:pt x="1229303" y="742920"/>
                    <a:pt x="1228859" y="782569"/>
                  </a:cubicBezTo>
                  <a:cubicBezTo>
                    <a:pt x="1228733" y="794424"/>
                    <a:pt x="1234162" y="797115"/>
                    <a:pt x="1244751" y="797004"/>
                  </a:cubicBezTo>
                  <a:cubicBezTo>
                    <a:pt x="1288119" y="796529"/>
                    <a:pt x="1331488" y="796624"/>
                    <a:pt x="1374857" y="796514"/>
                  </a:cubicBezTo>
                  <a:cubicBezTo>
                    <a:pt x="1374857" y="796514"/>
                    <a:pt x="1374968" y="796688"/>
                    <a:pt x="1374968" y="796688"/>
                  </a:cubicBezTo>
                  <a:cubicBezTo>
                    <a:pt x="1374746" y="838695"/>
                    <a:pt x="1374635" y="880687"/>
                    <a:pt x="1374271" y="922695"/>
                  </a:cubicBezTo>
                  <a:cubicBezTo>
                    <a:pt x="1374145" y="936354"/>
                    <a:pt x="1379305" y="943334"/>
                    <a:pt x="1394088" y="942321"/>
                  </a:cubicBezTo>
                  <a:cubicBezTo>
                    <a:pt x="1407004" y="941451"/>
                    <a:pt x="1420030" y="941847"/>
                    <a:pt x="1432993" y="942227"/>
                  </a:cubicBezTo>
                  <a:cubicBezTo>
                    <a:pt x="1441414" y="942480"/>
                    <a:pt x="1446225" y="940042"/>
                    <a:pt x="1444674" y="930688"/>
                  </a:cubicBezTo>
                  <a:cubicBezTo>
                    <a:pt x="1444959" y="886243"/>
                    <a:pt x="1445228" y="841782"/>
                    <a:pt x="1445513" y="797337"/>
                  </a:cubicBezTo>
                  <a:cubicBezTo>
                    <a:pt x="1464111" y="797178"/>
                    <a:pt x="1482725" y="797542"/>
                    <a:pt x="1501291" y="796688"/>
                  </a:cubicBezTo>
                  <a:cubicBezTo>
                    <a:pt x="1512830" y="796150"/>
                    <a:pt x="1516170" y="800534"/>
                    <a:pt x="1516090" y="811724"/>
                  </a:cubicBezTo>
                  <a:cubicBezTo>
                    <a:pt x="1515584" y="878677"/>
                    <a:pt x="1515679" y="945629"/>
                    <a:pt x="1515568" y="1012582"/>
                  </a:cubicBezTo>
                  <a:cubicBezTo>
                    <a:pt x="1496400" y="1012740"/>
                    <a:pt x="1477233" y="1013294"/>
                    <a:pt x="1458081" y="1012899"/>
                  </a:cubicBezTo>
                  <a:cubicBezTo>
                    <a:pt x="1448758" y="1012709"/>
                    <a:pt x="1444928" y="1015304"/>
                    <a:pt x="1445038" y="1025355"/>
                  </a:cubicBezTo>
                  <a:cubicBezTo>
                    <a:pt x="1445513" y="1065543"/>
                    <a:pt x="1445497" y="1105730"/>
                    <a:pt x="1445038" y="1145917"/>
                  </a:cubicBezTo>
                  <a:cubicBezTo>
                    <a:pt x="1444928" y="1155921"/>
                    <a:pt x="1448711" y="1158596"/>
                    <a:pt x="1458081" y="1158406"/>
                  </a:cubicBezTo>
                  <a:cubicBezTo>
                    <a:pt x="1477233" y="1158010"/>
                    <a:pt x="1496400" y="1158580"/>
                    <a:pt x="1515568" y="1158754"/>
                  </a:cubicBezTo>
                  <a:cubicBezTo>
                    <a:pt x="1515568" y="1183271"/>
                    <a:pt x="1515568" y="1207789"/>
                    <a:pt x="1515552" y="1232291"/>
                  </a:cubicBezTo>
                  <a:cubicBezTo>
                    <a:pt x="1447951" y="1232449"/>
                    <a:pt x="1380349" y="1232465"/>
                    <a:pt x="1312748" y="1232924"/>
                  </a:cubicBezTo>
                  <a:cubicBezTo>
                    <a:pt x="1303267" y="1232987"/>
                    <a:pt x="1299342" y="1230312"/>
                    <a:pt x="1299800" y="1220325"/>
                  </a:cubicBezTo>
                  <a:cubicBezTo>
                    <a:pt x="1300481" y="1205478"/>
                    <a:pt x="1299057" y="1190489"/>
                    <a:pt x="1300228" y="1175706"/>
                  </a:cubicBezTo>
                  <a:cubicBezTo>
                    <a:pt x="1301320" y="1161888"/>
                    <a:pt x="1296967" y="1157852"/>
                    <a:pt x="1282833" y="1157962"/>
                  </a:cubicBezTo>
                  <a:cubicBezTo>
                    <a:pt x="1199103" y="1158643"/>
                    <a:pt x="1115357" y="1157773"/>
                    <a:pt x="1031626" y="1158722"/>
                  </a:cubicBezTo>
                  <a:cubicBezTo>
                    <a:pt x="1014057" y="1158928"/>
                    <a:pt x="1007568" y="1155161"/>
                    <a:pt x="1008945" y="1136595"/>
                  </a:cubicBezTo>
                  <a:cubicBezTo>
                    <a:pt x="1010116" y="1120941"/>
                    <a:pt x="1016336" y="1100428"/>
                    <a:pt x="1005732" y="1090282"/>
                  </a:cubicBezTo>
                  <a:cubicBezTo>
                    <a:pt x="996076" y="1081054"/>
                    <a:pt x="976149" y="1087892"/>
                    <a:pt x="960764" y="1087654"/>
                  </a:cubicBezTo>
                  <a:cubicBezTo>
                    <a:pt x="934094" y="1087243"/>
                    <a:pt x="907424" y="1087227"/>
                    <a:pt x="880754" y="1087702"/>
                  </a:cubicBezTo>
                  <a:cubicBezTo>
                    <a:pt x="871304" y="1087876"/>
                    <a:pt x="867300" y="1085169"/>
                    <a:pt x="867790" y="1075135"/>
                  </a:cubicBezTo>
                  <a:cubicBezTo>
                    <a:pt x="868740" y="1055397"/>
                    <a:pt x="861617" y="1030420"/>
                    <a:pt x="871162" y="1017299"/>
                  </a:cubicBezTo>
                  <a:cubicBezTo>
                    <a:pt x="880579" y="1004352"/>
                    <a:pt x="906996" y="1013785"/>
                    <a:pt x="925911" y="1013136"/>
                  </a:cubicBezTo>
                  <a:cubicBezTo>
                    <a:pt x="949447" y="1012345"/>
                    <a:pt x="973047" y="1012598"/>
                    <a:pt x="996615" y="1013104"/>
                  </a:cubicBezTo>
                  <a:cubicBezTo>
                    <a:pt x="1006143" y="1013310"/>
                    <a:pt x="1009198" y="1010271"/>
                    <a:pt x="1009704" y="1000489"/>
                  </a:cubicBezTo>
                  <a:cubicBezTo>
                    <a:pt x="1012712" y="942290"/>
                    <a:pt x="1012965" y="942290"/>
                    <a:pt x="954971" y="942290"/>
                  </a:cubicBezTo>
                  <a:cubicBezTo>
                    <a:pt x="931403" y="942290"/>
                    <a:pt x="907804" y="941562"/>
                    <a:pt x="884267" y="942575"/>
                  </a:cubicBezTo>
                  <a:cubicBezTo>
                    <a:pt x="871146" y="943144"/>
                    <a:pt x="867553" y="938982"/>
                    <a:pt x="867648" y="925955"/>
                  </a:cubicBezTo>
                  <a:cubicBezTo>
                    <a:pt x="868202" y="840990"/>
                    <a:pt x="867537" y="756026"/>
                    <a:pt x="868297" y="671061"/>
                  </a:cubicBezTo>
                  <a:cubicBezTo>
                    <a:pt x="868439" y="655723"/>
                    <a:pt x="864609" y="651197"/>
                    <a:pt x="848923" y="651450"/>
                  </a:cubicBezTo>
                  <a:cubicBezTo>
                    <a:pt x="788144" y="652399"/>
                    <a:pt x="727348" y="652257"/>
                    <a:pt x="666569" y="651529"/>
                  </a:cubicBezTo>
                  <a:cubicBezTo>
                    <a:pt x="651817" y="651355"/>
                    <a:pt x="646926" y="655929"/>
                    <a:pt x="648240" y="670475"/>
                  </a:cubicBezTo>
                  <a:cubicBezTo>
                    <a:pt x="649474" y="684008"/>
                    <a:pt x="649126" y="697778"/>
                    <a:pt x="648335" y="711375"/>
                  </a:cubicBezTo>
                  <a:cubicBezTo>
                    <a:pt x="647670" y="722882"/>
                    <a:pt x="652149" y="726380"/>
                    <a:pt x="663308" y="726237"/>
                  </a:cubicBezTo>
                  <a:cubicBezTo>
                    <a:pt x="700520" y="725747"/>
                    <a:pt x="737763" y="726902"/>
                    <a:pt x="774943" y="725699"/>
                  </a:cubicBezTo>
                  <a:cubicBezTo>
                    <a:pt x="791024" y="725177"/>
                    <a:pt x="795535" y="730606"/>
                    <a:pt x="794063" y="745690"/>
                  </a:cubicBezTo>
                  <a:cubicBezTo>
                    <a:pt x="792876" y="757972"/>
                    <a:pt x="793082" y="770524"/>
                    <a:pt x="794032" y="782870"/>
                  </a:cubicBezTo>
                  <a:cubicBezTo>
                    <a:pt x="794950" y="794804"/>
                    <a:pt x="789980" y="797732"/>
                    <a:pt x="778979" y="797305"/>
                  </a:cubicBezTo>
                  <a:cubicBezTo>
                    <a:pt x="762898" y="796688"/>
                    <a:pt x="746754" y="797511"/>
                    <a:pt x="730640" y="797717"/>
                  </a:cubicBezTo>
                  <a:cubicBezTo>
                    <a:pt x="722157" y="797812"/>
                    <a:pt x="723011" y="804016"/>
                    <a:pt x="723011" y="809524"/>
                  </a:cubicBezTo>
                  <a:cubicBezTo>
                    <a:pt x="722980" y="845897"/>
                    <a:pt x="722980" y="882270"/>
                    <a:pt x="723011" y="918643"/>
                  </a:cubicBezTo>
                  <a:cubicBezTo>
                    <a:pt x="723011" y="924151"/>
                    <a:pt x="722173" y="930261"/>
                    <a:pt x="730356" y="930941"/>
                  </a:cubicBezTo>
                  <a:cubicBezTo>
                    <a:pt x="730356" y="930941"/>
                    <a:pt x="730371" y="930957"/>
                    <a:pt x="730371" y="930957"/>
                  </a:cubicBezTo>
                  <a:cubicBezTo>
                    <a:pt x="729200" y="940106"/>
                    <a:pt x="733949" y="942432"/>
                    <a:pt x="742211" y="942290"/>
                  </a:cubicBezTo>
                  <a:cubicBezTo>
                    <a:pt x="759273" y="941973"/>
                    <a:pt x="776352" y="942290"/>
                    <a:pt x="793414" y="942369"/>
                  </a:cubicBezTo>
                  <a:cubicBezTo>
                    <a:pt x="793557" y="960983"/>
                    <a:pt x="793209" y="979596"/>
                    <a:pt x="794000" y="998179"/>
                  </a:cubicBezTo>
                  <a:cubicBezTo>
                    <a:pt x="794475" y="1009068"/>
                    <a:pt x="791563" y="1013548"/>
                    <a:pt x="779660" y="1013342"/>
                  </a:cubicBezTo>
                  <a:cubicBezTo>
                    <a:pt x="740581" y="1012677"/>
                    <a:pt x="701485" y="1012645"/>
                    <a:pt x="662406" y="1013342"/>
                  </a:cubicBezTo>
                  <a:cubicBezTo>
                    <a:pt x="650535" y="1013563"/>
                    <a:pt x="647338" y="1009401"/>
                    <a:pt x="648002" y="998321"/>
                  </a:cubicBezTo>
                  <a:cubicBezTo>
                    <a:pt x="648810" y="984725"/>
                    <a:pt x="647385" y="970970"/>
                    <a:pt x="648430" y="957406"/>
                  </a:cubicBezTo>
                  <a:cubicBezTo>
                    <a:pt x="649411" y="944664"/>
                    <a:pt x="644220" y="941340"/>
                    <a:pt x="632443" y="942116"/>
                  </a:cubicBezTo>
                  <a:cubicBezTo>
                    <a:pt x="619464" y="942986"/>
                    <a:pt x="606311" y="941419"/>
                    <a:pt x="593396" y="942559"/>
                  </a:cubicBezTo>
                  <a:cubicBezTo>
                    <a:pt x="579720" y="943762"/>
                    <a:pt x="576618" y="938095"/>
                    <a:pt x="577188" y="925575"/>
                  </a:cubicBezTo>
                  <a:cubicBezTo>
                    <a:pt x="578058" y="906392"/>
                    <a:pt x="577267" y="887129"/>
                    <a:pt x="577172" y="867898"/>
                  </a:cubicBezTo>
                  <a:cubicBezTo>
                    <a:pt x="579942" y="867613"/>
                    <a:pt x="582712" y="867328"/>
                    <a:pt x="585498" y="867059"/>
                  </a:cubicBezTo>
                  <a:cubicBezTo>
                    <a:pt x="602117" y="867265"/>
                    <a:pt x="618752" y="867091"/>
                    <a:pt x="635340" y="867819"/>
                  </a:cubicBezTo>
                  <a:cubicBezTo>
                    <a:pt x="644742" y="868230"/>
                    <a:pt x="648730" y="865207"/>
                    <a:pt x="648351" y="855346"/>
                  </a:cubicBezTo>
                  <a:cubicBezTo>
                    <a:pt x="647765" y="839977"/>
                    <a:pt x="647686" y="824545"/>
                    <a:pt x="648382" y="809176"/>
                  </a:cubicBezTo>
                  <a:cubicBezTo>
                    <a:pt x="648841" y="798951"/>
                    <a:pt x="644299" y="796624"/>
                    <a:pt x="635229" y="796973"/>
                  </a:cubicBezTo>
                  <a:cubicBezTo>
                    <a:pt x="618626" y="797606"/>
                    <a:pt x="602006" y="797495"/>
                    <a:pt x="585387" y="797685"/>
                  </a:cubicBezTo>
                  <a:cubicBezTo>
                    <a:pt x="575510" y="798017"/>
                    <a:pt x="577868" y="805536"/>
                    <a:pt x="577789" y="811170"/>
                  </a:cubicBezTo>
                  <a:cubicBezTo>
                    <a:pt x="577489" y="830148"/>
                    <a:pt x="577504" y="849126"/>
                    <a:pt x="577394" y="868120"/>
                  </a:cubicBezTo>
                  <a:cubicBezTo>
                    <a:pt x="532869" y="868230"/>
                    <a:pt x="488361" y="868325"/>
                    <a:pt x="443837" y="868436"/>
                  </a:cubicBezTo>
                  <a:cubicBezTo>
                    <a:pt x="439927" y="868215"/>
                    <a:pt x="436033" y="868009"/>
                    <a:pt x="432124" y="867787"/>
                  </a:cubicBezTo>
                  <a:lnTo>
                    <a:pt x="432140" y="867787"/>
                  </a:lnTo>
                  <a:cubicBezTo>
                    <a:pt x="432266" y="844330"/>
                    <a:pt x="432377" y="820857"/>
                    <a:pt x="432504" y="797400"/>
                  </a:cubicBezTo>
                  <a:cubicBezTo>
                    <a:pt x="452605" y="797242"/>
                    <a:pt x="472707" y="797194"/>
                    <a:pt x="492809" y="796862"/>
                  </a:cubicBezTo>
                  <a:cubicBezTo>
                    <a:pt x="498428" y="796767"/>
                    <a:pt x="505898" y="799046"/>
                    <a:pt x="506136" y="789217"/>
                  </a:cubicBezTo>
                  <a:close/>
                  <a:moveTo>
                    <a:pt x="298377" y="498915"/>
                  </a:moveTo>
                  <a:cubicBezTo>
                    <a:pt x="298820" y="502065"/>
                    <a:pt x="299754" y="505674"/>
                    <a:pt x="303236" y="505737"/>
                  </a:cubicBezTo>
                  <a:cubicBezTo>
                    <a:pt x="320980" y="506022"/>
                    <a:pt x="338739" y="506038"/>
                    <a:pt x="356466" y="505674"/>
                  </a:cubicBezTo>
                  <a:cubicBezTo>
                    <a:pt x="359948" y="505595"/>
                    <a:pt x="360660" y="501812"/>
                    <a:pt x="360835" y="498630"/>
                  </a:cubicBezTo>
                  <a:cubicBezTo>
                    <a:pt x="361040" y="458300"/>
                    <a:pt x="360993" y="417986"/>
                    <a:pt x="361626" y="377673"/>
                  </a:cubicBezTo>
                  <a:cubicBezTo>
                    <a:pt x="361784" y="367907"/>
                    <a:pt x="358524" y="364504"/>
                    <a:pt x="348805" y="364931"/>
                  </a:cubicBezTo>
                  <a:cubicBezTo>
                    <a:pt x="332091" y="365675"/>
                    <a:pt x="315313" y="365437"/>
                    <a:pt x="298567" y="365611"/>
                  </a:cubicBezTo>
                  <a:cubicBezTo>
                    <a:pt x="289181" y="364060"/>
                    <a:pt x="286965" y="368904"/>
                    <a:pt x="287013" y="377308"/>
                  </a:cubicBezTo>
                  <a:cubicBezTo>
                    <a:pt x="287266" y="413792"/>
                    <a:pt x="287250" y="450276"/>
                    <a:pt x="287013" y="486775"/>
                  </a:cubicBezTo>
                  <a:cubicBezTo>
                    <a:pt x="286965" y="495006"/>
                    <a:pt x="288880" y="500150"/>
                    <a:pt x="298346" y="498915"/>
                  </a:cubicBezTo>
                  <a:lnTo>
                    <a:pt x="298361" y="498915"/>
                  </a:lnTo>
                  <a:close/>
                  <a:moveTo>
                    <a:pt x="1374018" y="1075957"/>
                  </a:moveTo>
                  <a:cubicBezTo>
                    <a:pt x="1374176" y="1059370"/>
                    <a:pt x="1373812" y="1042750"/>
                    <a:pt x="1374699" y="1026194"/>
                  </a:cubicBezTo>
                  <a:cubicBezTo>
                    <a:pt x="1375284" y="1015320"/>
                    <a:pt x="1370852" y="1012566"/>
                    <a:pt x="1360770" y="1012883"/>
                  </a:cubicBezTo>
                  <a:cubicBezTo>
                    <a:pt x="1340494" y="1013516"/>
                    <a:pt x="1320203" y="1013136"/>
                    <a:pt x="1299911" y="1013168"/>
                  </a:cubicBezTo>
                  <a:cubicBezTo>
                    <a:pt x="1299943" y="994000"/>
                    <a:pt x="1299468" y="974816"/>
                    <a:pt x="1300228" y="955680"/>
                  </a:cubicBezTo>
                  <a:cubicBezTo>
                    <a:pt x="1300655" y="944981"/>
                    <a:pt x="1296746" y="941973"/>
                    <a:pt x="1286394" y="942100"/>
                  </a:cubicBezTo>
                  <a:cubicBezTo>
                    <a:pt x="1247441" y="942591"/>
                    <a:pt x="1208489" y="942622"/>
                    <a:pt x="1169536" y="942084"/>
                  </a:cubicBezTo>
                  <a:cubicBezTo>
                    <a:pt x="1158630" y="941926"/>
                    <a:pt x="1153660" y="944521"/>
                    <a:pt x="1154563" y="956408"/>
                  </a:cubicBezTo>
                  <a:cubicBezTo>
                    <a:pt x="1155512" y="968707"/>
                    <a:pt x="1153518" y="981274"/>
                    <a:pt x="1155069" y="993446"/>
                  </a:cubicBezTo>
                  <a:cubicBezTo>
                    <a:pt x="1157269" y="1010746"/>
                    <a:pt x="1149957" y="1014687"/>
                    <a:pt x="1134319" y="1013326"/>
                  </a:cubicBezTo>
                  <a:cubicBezTo>
                    <a:pt x="1120216" y="1012091"/>
                    <a:pt x="1105907" y="1013231"/>
                    <a:pt x="1091678" y="1013326"/>
                  </a:cubicBezTo>
                  <a:cubicBezTo>
                    <a:pt x="1088496" y="1013326"/>
                    <a:pt x="1084555" y="1013753"/>
                    <a:pt x="1084508" y="1017362"/>
                  </a:cubicBezTo>
                  <a:cubicBezTo>
                    <a:pt x="1084223" y="1038271"/>
                    <a:pt x="1084160" y="1059180"/>
                    <a:pt x="1084618" y="1080073"/>
                  </a:cubicBezTo>
                  <a:cubicBezTo>
                    <a:pt x="1084793" y="1088018"/>
                    <a:pt x="1091678" y="1087354"/>
                    <a:pt x="1097123" y="1087370"/>
                  </a:cubicBezTo>
                  <a:cubicBezTo>
                    <a:pt x="1137152" y="1087464"/>
                    <a:pt x="1177165" y="1087290"/>
                    <a:pt x="1217194" y="1087544"/>
                  </a:cubicBezTo>
                  <a:cubicBezTo>
                    <a:pt x="1225630" y="1087591"/>
                    <a:pt x="1230315" y="1085233"/>
                    <a:pt x="1228748" y="1075957"/>
                  </a:cubicBezTo>
                  <a:cubicBezTo>
                    <a:pt x="1228923" y="1059354"/>
                    <a:pt x="1229682" y="1042734"/>
                    <a:pt x="1229049" y="1026178"/>
                  </a:cubicBezTo>
                  <a:cubicBezTo>
                    <a:pt x="1228638" y="1015415"/>
                    <a:pt x="1232785" y="1012440"/>
                    <a:pt x="1242946" y="1012772"/>
                  </a:cubicBezTo>
                  <a:cubicBezTo>
                    <a:pt x="1261987" y="1013405"/>
                    <a:pt x="1281076" y="1012930"/>
                    <a:pt x="1300149" y="1012930"/>
                  </a:cubicBezTo>
                  <a:cubicBezTo>
                    <a:pt x="1300275" y="1033950"/>
                    <a:pt x="1300402" y="1054954"/>
                    <a:pt x="1300529" y="1075973"/>
                  </a:cubicBezTo>
                  <a:cubicBezTo>
                    <a:pt x="1299436" y="1083523"/>
                    <a:pt x="1301811" y="1087654"/>
                    <a:pt x="1310342" y="1087512"/>
                  </a:cubicBezTo>
                  <a:cubicBezTo>
                    <a:pt x="1328291" y="1087211"/>
                    <a:pt x="1346256" y="1087211"/>
                    <a:pt x="1364205" y="1087512"/>
                  </a:cubicBezTo>
                  <a:cubicBezTo>
                    <a:pt x="1372736" y="1087654"/>
                    <a:pt x="1375110" y="1083523"/>
                    <a:pt x="1374018" y="1075973"/>
                  </a:cubicBezTo>
                  <a:close/>
                  <a:moveTo>
                    <a:pt x="1236979" y="506892"/>
                  </a:moveTo>
                  <a:cubicBezTo>
                    <a:pt x="1231582" y="506544"/>
                    <a:pt x="1229160" y="509282"/>
                    <a:pt x="1229176" y="514474"/>
                  </a:cubicBezTo>
                  <a:cubicBezTo>
                    <a:pt x="1229223" y="534006"/>
                    <a:pt x="1229271" y="553522"/>
                    <a:pt x="1229350" y="573054"/>
                  </a:cubicBezTo>
                  <a:cubicBezTo>
                    <a:pt x="1229366" y="578277"/>
                    <a:pt x="1231851" y="580952"/>
                    <a:pt x="1237280" y="580366"/>
                  </a:cubicBezTo>
                  <a:cubicBezTo>
                    <a:pt x="1253899" y="580493"/>
                    <a:pt x="1270534" y="580192"/>
                    <a:pt x="1287122" y="580920"/>
                  </a:cubicBezTo>
                  <a:cubicBezTo>
                    <a:pt x="1296762" y="581348"/>
                    <a:pt x="1300323" y="577865"/>
                    <a:pt x="1300070" y="568305"/>
                  </a:cubicBezTo>
                  <a:cubicBezTo>
                    <a:pt x="1299626" y="551702"/>
                    <a:pt x="1299500" y="535051"/>
                    <a:pt x="1300212" y="518447"/>
                  </a:cubicBezTo>
                  <a:cubicBezTo>
                    <a:pt x="1300655" y="508000"/>
                    <a:pt x="1295669" y="506196"/>
                    <a:pt x="1286853" y="506465"/>
                  </a:cubicBezTo>
                  <a:cubicBezTo>
                    <a:pt x="1270250" y="506987"/>
                    <a:pt x="1253614" y="506782"/>
                    <a:pt x="1236995" y="506892"/>
                  </a:cubicBezTo>
                  <a:close/>
                  <a:moveTo>
                    <a:pt x="648920" y="137371"/>
                  </a:moveTo>
                  <a:cubicBezTo>
                    <a:pt x="648303" y="142816"/>
                    <a:pt x="651010" y="145301"/>
                    <a:pt x="656233" y="145317"/>
                  </a:cubicBezTo>
                  <a:cubicBezTo>
                    <a:pt x="675781" y="145396"/>
                    <a:pt x="695344" y="145444"/>
                    <a:pt x="714892" y="145491"/>
                  </a:cubicBezTo>
                  <a:cubicBezTo>
                    <a:pt x="720083" y="145491"/>
                    <a:pt x="722837" y="143085"/>
                    <a:pt x="722473" y="137672"/>
                  </a:cubicBezTo>
                  <a:cubicBezTo>
                    <a:pt x="722552" y="120435"/>
                    <a:pt x="722473" y="103199"/>
                    <a:pt x="722806" y="85962"/>
                  </a:cubicBezTo>
                  <a:cubicBezTo>
                    <a:pt x="722932" y="78729"/>
                    <a:pt x="721318" y="74313"/>
                    <a:pt x="712739" y="74518"/>
                  </a:cubicBezTo>
                  <a:cubicBezTo>
                    <a:pt x="694885" y="74946"/>
                    <a:pt x="677031" y="74930"/>
                    <a:pt x="659177" y="74692"/>
                  </a:cubicBezTo>
                  <a:cubicBezTo>
                    <a:pt x="651263" y="74582"/>
                    <a:pt x="648271" y="77763"/>
                    <a:pt x="648493" y="85661"/>
                  </a:cubicBezTo>
                  <a:cubicBezTo>
                    <a:pt x="648952" y="102882"/>
                    <a:pt x="648826" y="120135"/>
                    <a:pt x="648952" y="137371"/>
                  </a:cubicBezTo>
                  <a:close/>
                  <a:moveTo>
                    <a:pt x="946408" y="652051"/>
                  </a:moveTo>
                  <a:cubicBezTo>
                    <a:pt x="936215" y="651956"/>
                    <a:pt x="938589" y="659712"/>
                    <a:pt x="938573" y="665299"/>
                  </a:cubicBezTo>
                  <a:cubicBezTo>
                    <a:pt x="938431" y="728279"/>
                    <a:pt x="938431" y="791275"/>
                    <a:pt x="938573" y="854254"/>
                  </a:cubicBezTo>
                  <a:cubicBezTo>
                    <a:pt x="938573" y="859842"/>
                    <a:pt x="936326" y="867645"/>
                    <a:pt x="946551" y="867344"/>
                  </a:cubicBezTo>
                  <a:cubicBezTo>
                    <a:pt x="1011002" y="867439"/>
                    <a:pt x="1075438" y="867170"/>
                    <a:pt x="1139874" y="867930"/>
                  </a:cubicBezTo>
                  <a:cubicBezTo>
                    <a:pt x="1153011" y="868088"/>
                    <a:pt x="1155006" y="862801"/>
                    <a:pt x="1154927" y="851579"/>
                  </a:cubicBezTo>
                  <a:cubicBezTo>
                    <a:pt x="1154531" y="790246"/>
                    <a:pt x="1154483" y="728896"/>
                    <a:pt x="1154974" y="667563"/>
                  </a:cubicBezTo>
                  <a:cubicBezTo>
                    <a:pt x="1155069" y="655898"/>
                    <a:pt x="1152410" y="651402"/>
                    <a:pt x="1139716" y="651545"/>
                  </a:cubicBezTo>
                  <a:cubicBezTo>
                    <a:pt x="1075280" y="652225"/>
                    <a:pt x="1010828" y="651988"/>
                    <a:pt x="946377" y="652067"/>
                  </a:cubicBezTo>
                  <a:close/>
                </a:path>
              </a:pathLst>
            </a:custGeom>
            <a:solidFill>
              <a:srgbClr val="E12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152"/>
                <a:buFont typeface="Calibri"/>
                <a:buNone/>
              </a:pPr>
              <a:endParaRPr sz="2152" b="0" i="0" u="none" strike="noStrike" cap="none">
                <a:solidFill>
                  <a:srgbClr val="53575A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" name="Google Shape;76;p4"/>
            <p:cNvSpPr/>
            <p:nvPr/>
          </p:nvSpPr>
          <p:spPr>
            <a:xfrm>
              <a:off x="596200" y="3967394"/>
              <a:ext cx="299593" cy="294880"/>
            </a:xfrm>
            <a:custGeom>
              <a:avLst/>
              <a:gdLst/>
              <a:ahLst/>
              <a:cxnLst/>
              <a:rect l="l" t="t" r="r" b="b"/>
              <a:pathLst>
                <a:path w="507067" h="499089" extrusionOk="0">
                  <a:moveTo>
                    <a:pt x="506386" y="0"/>
                  </a:moveTo>
                  <a:cubicBezTo>
                    <a:pt x="506529" y="161303"/>
                    <a:pt x="506513" y="322607"/>
                    <a:pt x="507067" y="483910"/>
                  </a:cubicBezTo>
                  <a:cubicBezTo>
                    <a:pt x="507114" y="496763"/>
                    <a:pt x="502414" y="499105"/>
                    <a:pt x="490875" y="499089"/>
                  </a:cubicBezTo>
                  <a:cubicBezTo>
                    <a:pt x="332642" y="498773"/>
                    <a:pt x="174425" y="498773"/>
                    <a:pt x="16192" y="499089"/>
                  </a:cubicBezTo>
                  <a:cubicBezTo>
                    <a:pt x="4654" y="499105"/>
                    <a:pt x="-47" y="496778"/>
                    <a:pt x="0" y="483910"/>
                  </a:cubicBezTo>
                  <a:cubicBezTo>
                    <a:pt x="554" y="322607"/>
                    <a:pt x="554" y="161303"/>
                    <a:pt x="697" y="0"/>
                  </a:cubicBezTo>
                  <a:cubicBezTo>
                    <a:pt x="169265" y="0"/>
                    <a:pt x="337834" y="0"/>
                    <a:pt x="506402" y="0"/>
                  </a:cubicBezTo>
                  <a:close/>
                  <a:moveTo>
                    <a:pt x="424635" y="423875"/>
                  </a:moveTo>
                  <a:cubicBezTo>
                    <a:pt x="434844" y="423938"/>
                    <a:pt x="432438" y="416166"/>
                    <a:pt x="432454" y="410579"/>
                  </a:cubicBezTo>
                  <a:cubicBezTo>
                    <a:pt x="432564" y="302948"/>
                    <a:pt x="432564" y="195318"/>
                    <a:pt x="432454" y="87687"/>
                  </a:cubicBezTo>
                  <a:cubicBezTo>
                    <a:pt x="432454" y="82084"/>
                    <a:pt x="434860" y="74328"/>
                    <a:pt x="424682" y="74328"/>
                  </a:cubicBezTo>
                  <a:cubicBezTo>
                    <a:pt x="311765" y="74233"/>
                    <a:pt x="198864" y="74344"/>
                    <a:pt x="85947" y="73774"/>
                  </a:cubicBezTo>
                  <a:cubicBezTo>
                    <a:pt x="73015" y="73711"/>
                    <a:pt x="70799" y="78539"/>
                    <a:pt x="70847" y="89982"/>
                  </a:cubicBezTo>
                  <a:cubicBezTo>
                    <a:pt x="71211" y="196062"/>
                    <a:pt x="71195" y="302125"/>
                    <a:pt x="70847" y="408205"/>
                  </a:cubicBezTo>
                  <a:cubicBezTo>
                    <a:pt x="70815" y="419617"/>
                    <a:pt x="72920" y="424508"/>
                    <a:pt x="85915" y="424444"/>
                  </a:cubicBezTo>
                  <a:cubicBezTo>
                    <a:pt x="198816" y="423859"/>
                    <a:pt x="311733" y="423985"/>
                    <a:pt x="424650" y="423890"/>
                  </a:cubicBezTo>
                  <a:close/>
                </a:path>
              </a:pathLst>
            </a:custGeom>
            <a:solidFill>
              <a:srgbClr val="E12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152"/>
                <a:buFont typeface="Calibri"/>
                <a:buNone/>
              </a:pPr>
              <a:endParaRPr sz="2152" b="0" i="0" u="none" strike="noStrike" cap="none">
                <a:solidFill>
                  <a:srgbClr val="53575A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" name="Google Shape;77;p4"/>
            <p:cNvSpPr/>
            <p:nvPr/>
          </p:nvSpPr>
          <p:spPr>
            <a:xfrm>
              <a:off x="1364194" y="3967394"/>
              <a:ext cx="299593" cy="294880"/>
            </a:xfrm>
            <a:custGeom>
              <a:avLst/>
              <a:gdLst/>
              <a:ahLst/>
              <a:cxnLst/>
              <a:rect l="l" t="t" r="r" b="b"/>
              <a:pathLst>
                <a:path w="507067" h="499089" extrusionOk="0">
                  <a:moveTo>
                    <a:pt x="506386" y="0"/>
                  </a:moveTo>
                  <a:cubicBezTo>
                    <a:pt x="506529" y="161303"/>
                    <a:pt x="506513" y="322607"/>
                    <a:pt x="507067" y="483910"/>
                  </a:cubicBezTo>
                  <a:cubicBezTo>
                    <a:pt x="507114" y="496763"/>
                    <a:pt x="502414" y="499105"/>
                    <a:pt x="490875" y="499089"/>
                  </a:cubicBezTo>
                  <a:cubicBezTo>
                    <a:pt x="332642" y="498773"/>
                    <a:pt x="174425" y="498773"/>
                    <a:pt x="16192" y="499089"/>
                  </a:cubicBezTo>
                  <a:cubicBezTo>
                    <a:pt x="4654" y="499105"/>
                    <a:pt x="-47" y="496778"/>
                    <a:pt x="0" y="483910"/>
                  </a:cubicBezTo>
                  <a:cubicBezTo>
                    <a:pt x="554" y="322607"/>
                    <a:pt x="539" y="161303"/>
                    <a:pt x="681" y="0"/>
                  </a:cubicBezTo>
                  <a:cubicBezTo>
                    <a:pt x="169249" y="0"/>
                    <a:pt x="337818" y="0"/>
                    <a:pt x="506386" y="0"/>
                  </a:cubicBezTo>
                  <a:close/>
                  <a:moveTo>
                    <a:pt x="82449" y="423875"/>
                  </a:moveTo>
                  <a:cubicBezTo>
                    <a:pt x="195366" y="423969"/>
                    <a:pt x="308267" y="423843"/>
                    <a:pt x="421184" y="424429"/>
                  </a:cubicBezTo>
                  <a:cubicBezTo>
                    <a:pt x="434163" y="424492"/>
                    <a:pt x="436284" y="419601"/>
                    <a:pt x="436252" y="408189"/>
                  </a:cubicBezTo>
                  <a:cubicBezTo>
                    <a:pt x="435904" y="302110"/>
                    <a:pt x="435904" y="196046"/>
                    <a:pt x="436252" y="89966"/>
                  </a:cubicBezTo>
                  <a:cubicBezTo>
                    <a:pt x="436284" y="78507"/>
                    <a:pt x="434084" y="73695"/>
                    <a:pt x="421152" y="73759"/>
                  </a:cubicBezTo>
                  <a:cubicBezTo>
                    <a:pt x="308251" y="74328"/>
                    <a:pt x="195334" y="74218"/>
                    <a:pt x="82417" y="74313"/>
                  </a:cubicBezTo>
                  <a:cubicBezTo>
                    <a:pt x="72239" y="74313"/>
                    <a:pt x="74645" y="82068"/>
                    <a:pt x="74645" y="87671"/>
                  </a:cubicBezTo>
                  <a:cubicBezTo>
                    <a:pt x="74535" y="195302"/>
                    <a:pt x="74535" y="302933"/>
                    <a:pt x="74645" y="410563"/>
                  </a:cubicBezTo>
                  <a:cubicBezTo>
                    <a:pt x="74645" y="416166"/>
                    <a:pt x="72255" y="423922"/>
                    <a:pt x="82464" y="423859"/>
                  </a:cubicBezTo>
                  <a:close/>
                </a:path>
              </a:pathLst>
            </a:custGeom>
            <a:solidFill>
              <a:srgbClr val="E12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152"/>
                <a:buFont typeface="Calibri"/>
                <a:buNone/>
              </a:pPr>
              <a:endParaRPr sz="2152" b="0" i="0" u="none" strike="noStrike" cap="none">
                <a:solidFill>
                  <a:srgbClr val="53575A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" name="Google Shape;78;p4"/>
            <p:cNvSpPr/>
            <p:nvPr/>
          </p:nvSpPr>
          <p:spPr>
            <a:xfrm>
              <a:off x="596200" y="4736988"/>
              <a:ext cx="299593" cy="292682"/>
            </a:xfrm>
            <a:custGeom>
              <a:avLst/>
              <a:gdLst/>
              <a:ahLst/>
              <a:cxnLst/>
              <a:rect l="l" t="t" r="r" b="b"/>
              <a:pathLst>
                <a:path w="507067" h="495369" extrusionOk="0">
                  <a:moveTo>
                    <a:pt x="697" y="495370"/>
                  </a:moveTo>
                  <a:cubicBezTo>
                    <a:pt x="554" y="335301"/>
                    <a:pt x="554" y="175248"/>
                    <a:pt x="0" y="15179"/>
                  </a:cubicBezTo>
                  <a:cubicBezTo>
                    <a:pt x="-47" y="2327"/>
                    <a:pt x="4654" y="-16"/>
                    <a:pt x="16192" y="0"/>
                  </a:cubicBezTo>
                  <a:cubicBezTo>
                    <a:pt x="174425" y="317"/>
                    <a:pt x="332642" y="317"/>
                    <a:pt x="490875" y="0"/>
                  </a:cubicBezTo>
                  <a:cubicBezTo>
                    <a:pt x="502414" y="-16"/>
                    <a:pt x="507114" y="2327"/>
                    <a:pt x="507067" y="15179"/>
                  </a:cubicBezTo>
                  <a:cubicBezTo>
                    <a:pt x="506513" y="175248"/>
                    <a:pt x="506513" y="335301"/>
                    <a:pt x="506371" y="495370"/>
                  </a:cubicBezTo>
                  <a:cubicBezTo>
                    <a:pt x="337802" y="495370"/>
                    <a:pt x="169249" y="495370"/>
                    <a:pt x="681" y="495370"/>
                  </a:cubicBezTo>
                  <a:close/>
                  <a:moveTo>
                    <a:pt x="424666" y="424761"/>
                  </a:moveTo>
                  <a:cubicBezTo>
                    <a:pt x="434844" y="424761"/>
                    <a:pt x="432438" y="417005"/>
                    <a:pt x="432454" y="411402"/>
                  </a:cubicBezTo>
                  <a:cubicBezTo>
                    <a:pt x="432564" y="302537"/>
                    <a:pt x="432564" y="193656"/>
                    <a:pt x="432454" y="84791"/>
                  </a:cubicBezTo>
                  <a:cubicBezTo>
                    <a:pt x="432454" y="79188"/>
                    <a:pt x="434844" y="71416"/>
                    <a:pt x="424635" y="71495"/>
                  </a:cubicBezTo>
                  <a:cubicBezTo>
                    <a:pt x="311717" y="71400"/>
                    <a:pt x="198816" y="71527"/>
                    <a:pt x="85899" y="70941"/>
                  </a:cubicBezTo>
                  <a:cubicBezTo>
                    <a:pt x="72920" y="70878"/>
                    <a:pt x="70799" y="75753"/>
                    <a:pt x="70831" y="87165"/>
                  </a:cubicBezTo>
                  <a:cubicBezTo>
                    <a:pt x="71179" y="194479"/>
                    <a:pt x="71179" y="301793"/>
                    <a:pt x="70831" y="409107"/>
                  </a:cubicBezTo>
                  <a:cubicBezTo>
                    <a:pt x="70799" y="420551"/>
                    <a:pt x="72999" y="425394"/>
                    <a:pt x="85931" y="425315"/>
                  </a:cubicBezTo>
                  <a:cubicBezTo>
                    <a:pt x="198832" y="424745"/>
                    <a:pt x="311749" y="424840"/>
                    <a:pt x="424666" y="424761"/>
                  </a:cubicBezTo>
                  <a:close/>
                </a:path>
              </a:pathLst>
            </a:custGeom>
            <a:solidFill>
              <a:srgbClr val="E12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152"/>
                <a:buFont typeface="Calibri"/>
                <a:buNone/>
              </a:pPr>
              <a:endParaRPr sz="2152" b="0" i="0" u="none" strike="noStrike" cap="none">
                <a:solidFill>
                  <a:srgbClr val="53575A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79;p4"/>
            <p:cNvSpPr/>
            <p:nvPr/>
          </p:nvSpPr>
          <p:spPr>
            <a:xfrm>
              <a:off x="1150839" y="3967160"/>
              <a:ext cx="171721" cy="299468"/>
            </a:xfrm>
            <a:custGeom>
              <a:avLst/>
              <a:gdLst/>
              <a:ahLst/>
              <a:cxnLst/>
              <a:rect l="l" t="t" r="r" b="b"/>
              <a:pathLst>
                <a:path w="290641" h="506855" extrusionOk="0">
                  <a:moveTo>
                    <a:pt x="219447" y="137451"/>
                  </a:moveTo>
                  <a:cubicBezTo>
                    <a:pt x="219590" y="121987"/>
                    <a:pt x="218703" y="106443"/>
                    <a:pt x="220144" y="91106"/>
                  </a:cubicBezTo>
                  <a:cubicBezTo>
                    <a:pt x="221536" y="76180"/>
                    <a:pt x="215079" y="73885"/>
                    <a:pt x="202036" y="74154"/>
                  </a:cubicBezTo>
                  <a:cubicBezTo>
                    <a:pt x="164935" y="74930"/>
                    <a:pt x="127803" y="73838"/>
                    <a:pt x="90702" y="74740"/>
                  </a:cubicBezTo>
                  <a:cubicBezTo>
                    <a:pt x="77312" y="75056"/>
                    <a:pt x="73671" y="70577"/>
                    <a:pt x="74368" y="57883"/>
                  </a:cubicBezTo>
                  <a:cubicBezTo>
                    <a:pt x="75412" y="38763"/>
                    <a:pt x="74874" y="19563"/>
                    <a:pt x="75016" y="396"/>
                  </a:cubicBezTo>
                  <a:cubicBezTo>
                    <a:pt x="146891" y="269"/>
                    <a:pt x="218767" y="127"/>
                    <a:pt x="290642" y="0"/>
                  </a:cubicBezTo>
                  <a:cubicBezTo>
                    <a:pt x="290642" y="0"/>
                    <a:pt x="290642" y="0"/>
                    <a:pt x="290642" y="0"/>
                  </a:cubicBezTo>
                  <a:cubicBezTo>
                    <a:pt x="290452" y="120214"/>
                    <a:pt x="290278" y="240428"/>
                    <a:pt x="290088" y="360642"/>
                  </a:cubicBezTo>
                  <a:cubicBezTo>
                    <a:pt x="249188" y="360847"/>
                    <a:pt x="208257" y="362050"/>
                    <a:pt x="167405" y="360784"/>
                  </a:cubicBezTo>
                  <a:cubicBezTo>
                    <a:pt x="148917" y="360214"/>
                    <a:pt x="144612" y="366229"/>
                    <a:pt x="145324" y="383766"/>
                  </a:cubicBezTo>
                  <a:cubicBezTo>
                    <a:pt x="146733" y="419031"/>
                    <a:pt x="145261" y="454407"/>
                    <a:pt x="146005" y="489719"/>
                  </a:cubicBezTo>
                  <a:cubicBezTo>
                    <a:pt x="146258" y="502223"/>
                    <a:pt x="143314" y="507826"/>
                    <a:pt x="129718" y="506718"/>
                  </a:cubicBezTo>
                  <a:cubicBezTo>
                    <a:pt x="116169" y="505610"/>
                    <a:pt x="102415" y="505737"/>
                    <a:pt x="88850" y="506703"/>
                  </a:cubicBezTo>
                  <a:cubicBezTo>
                    <a:pt x="76995" y="507541"/>
                    <a:pt x="74304" y="502856"/>
                    <a:pt x="74383" y="491793"/>
                  </a:cubicBezTo>
                  <a:cubicBezTo>
                    <a:pt x="74842" y="431060"/>
                    <a:pt x="74051" y="370312"/>
                    <a:pt x="74969" y="309596"/>
                  </a:cubicBezTo>
                  <a:cubicBezTo>
                    <a:pt x="75206" y="294069"/>
                    <a:pt x="71012" y="288782"/>
                    <a:pt x="55453" y="290207"/>
                  </a:cubicBezTo>
                  <a:cubicBezTo>
                    <a:pt x="40701" y="291552"/>
                    <a:pt x="25728" y="290207"/>
                    <a:pt x="10850" y="290587"/>
                  </a:cubicBezTo>
                  <a:cubicBezTo>
                    <a:pt x="2841" y="290792"/>
                    <a:pt x="-135" y="287754"/>
                    <a:pt x="7" y="279745"/>
                  </a:cubicBezTo>
                  <a:cubicBezTo>
                    <a:pt x="356" y="259912"/>
                    <a:pt x="419" y="240079"/>
                    <a:pt x="7" y="220247"/>
                  </a:cubicBezTo>
                  <a:cubicBezTo>
                    <a:pt x="-183" y="211352"/>
                    <a:pt x="3268" y="208297"/>
                    <a:pt x="12005" y="208550"/>
                  </a:cubicBezTo>
                  <a:cubicBezTo>
                    <a:pt x="28102" y="209025"/>
                    <a:pt x="44278" y="207964"/>
                    <a:pt x="60328" y="208898"/>
                  </a:cubicBezTo>
                  <a:cubicBezTo>
                    <a:pt x="72152" y="209595"/>
                    <a:pt x="75301" y="205084"/>
                    <a:pt x="74811" y="193957"/>
                  </a:cubicBezTo>
                  <a:cubicBezTo>
                    <a:pt x="74114" y="177891"/>
                    <a:pt x="74890" y="161747"/>
                    <a:pt x="75032" y="145649"/>
                  </a:cubicBezTo>
                  <a:cubicBezTo>
                    <a:pt x="118116" y="145523"/>
                    <a:pt x="161184" y="145539"/>
                    <a:pt x="204268" y="145127"/>
                  </a:cubicBezTo>
                  <a:cubicBezTo>
                    <a:pt x="210061" y="145080"/>
                    <a:pt x="218925" y="148863"/>
                    <a:pt x="219431" y="137451"/>
                  </a:cubicBezTo>
                  <a:close/>
                </a:path>
              </a:pathLst>
            </a:custGeom>
            <a:solidFill>
              <a:srgbClr val="E12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152"/>
                <a:buFont typeface="Calibri"/>
                <a:buNone/>
              </a:pPr>
              <a:endParaRPr sz="2152" b="0" i="0" u="none" strike="noStrike" cap="none">
                <a:solidFill>
                  <a:srgbClr val="53575A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p4"/>
            <p:cNvSpPr/>
            <p:nvPr/>
          </p:nvSpPr>
          <p:spPr>
            <a:xfrm>
              <a:off x="937304" y="3967310"/>
              <a:ext cx="175944" cy="171675"/>
            </a:xfrm>
            <a:custGeom>
              <a:avLst/>
              <a:gdLst/>
              <a:ahLst/>
              <a:cxnLst/>
              <a:rect l="l" t="t" r="r" b="b"/>
              <a:pathLst>
                <a:path w="297789" h="290563" extrusionOk="0">
                  <a:moveTo>
                    <a:pt x="290509" y="289969"/>
                  </a:moveTo>
                  <a:cubicBezTo>
                    <a:pt x="271974" y="290064"/>
                    <a:pt x="253376" y="289384"/>
                    <a:pt x="234905" y="290492"/>
                  </a:cubicBezTo>
                  <a:cubicBezTo>
                    <a:pt x="222021" y="291251"/>
                    <a:pt x="219156" y="285949"/>
                    <a:pt x="219805" y="274410"/>
                  </a:cubicBezTo>
                  <a:cubicBezTo>
                    <a:pt x="220628" y="259627"/>
                    <a:pt x="219267" y="244701"/>
                    <a:pt x="220232" y="229934"/>
                  </a:cubicBezTo>
                  <a:cubicBezTo>
                    <a:pt x="221008" y="218079"/>
                    <a:pt x="216354" y="214945"/>
                    <a:pt x="205306" y="215562"/>
                  </a:cubicBezTo>
                  <a:cubicBezTo>
                    <a:pt x="189288" y="216480"/>
                    <a:pt x="173191" y="216116"/>
                    <a:pt x="157126" y="216306"/>
                  </a:cubicBezTo>
                  <a:cubicBezTo>
                    <a:pt x="146094" y="214517"/>
                    <a:pt x="145571" y="221402"/>
                    <a:pt x="145619" y="229585"/>
                  </a:cubicBezTo>
                  <a:cubicBezTo>
                    <a:pt x="145714" y="249703"/>
                    <a:pt x="145397" y="269805"/>
                    <a:pt x="145239" y="289922"/>
                  </a:cubicBezTo>
                  <a:cubicBezTo>
                    <a:pt x="101949" y="290017"/>
                    <a:pt x="58675" y="289874"/>
                    <a:pt x="15386" y="290397"/>
                  </a:cubicBezTo>
                  <a:cubicBezTo>
                    <a:pt x="4987" y="290523"/>
                    <a:pt x="-78" y="288798"/>
                    <a:pt x="1" y="276500"/>
                  </a:cubicBezTo>
                  <a:cubicBezTo>
                    <a:pt x="618" y="184381"/>
                    <a:pt x="539" y="92262"/>
                    <a:pt x="666" y="142"/>
                  </a:cubicBezTo>
                  <a:cubicBezTo>
                    <a:pt x="73696" y="95"/>
                    <a:pt x="146711" y="47"/>
                    <a:pt x="219741" y="0"/>
                  </a:cubicBezTo>
                  <a:cubicBezTo>
                    <a:pt x="220058" y="45664"/>
                    <a:pt x="220375" y="91312"/>
                    <a:pt x="220707" y="136976"/>
                  </a:cubicBezTo>
                  <a:cubicBezTo>
                    <a:pt x="220232" y="142531"/>
                    <a:pt x="223113" y="144858"/>
                    <a:pt x="228352" y="144906"/>
                  </a:cubicBezTo>
                  <a:cubicBezTo>
                    <a:pt x="233923" y="144953"/>
                    <a:pt x="239495" y="145016"/>
                    <a:pt x="245082" y="145032"/>
                  </a:cubicBezTo>
                  <a:cubicBezTo>
                    <a:pt x="290730" y="145064"/>
                    <a:pt x="290572" y="145064"/>
                    <a:pt x="291173" y="189889"/>
                  </a:cubicBezTo>
                  <a:cubicBezTo>
                    <a:pt x="291268" y="196505"/>
                    <a:pt x="287105" y="205448"/>
                    <a:pt x="297789" y="208661"/>
                  </a:cubicBezTo>
                  <a:cubicBezTo>
                    <a:pt x="297789" y="210908"/>
                    <a:pt x="297789" y="213172"/>
                    <a:pt x="297789" y="215419"/>
                  </a:cubicBezTo>
                  <a:cubicBezTo>
                    <a:pt x="288973" y="217477"/>
                    <a:pt x="291157" y="224647"/>
                    <a:pt x="291062" y="230488"/>
                  </a:cubicBezTo>
                  <a:cubicBezTo>
                    <a:pt x="290746" y="250320"/>
                    <a:pt x="290667" y="270153"/>
                    <a:pt x="290509" y="289985"/>
                  </a:cubicBezTo>
                  <a:close/>
                  <a:moveTo>
                    <a:pt x="111794" y="145001"/>
                  </a:moveTo>
                  <a:cubicBezTo>
                    <a:pt x="109325" y="145001"/>
                    <a:pt x="106840" y="145001"/>
                    <a:pt x="104371" y="145001"/>
                  </a:cubicBezTo>
                  <a:cubicBezTo>
                    <a:pt x="84724" y="145001"/>
                    <a:pt x="74899" y="154746"/>
                    <a:pt x="74899" y="174235"/>
                  </a:cubicBezTo>
                  <a:cubicBezTo>
                    <a:pt x="74899" y="197027"/>
                    <a:pt x="86802" y="208423"/>
                    <a:pt x="110607" y="208423"/>
                  </a:cubicBezTo>
                  <a:cubicBezTo>
                    <a:pt x="133863" y="208423"/>
                    <a:pt x="145492" y="197423"/>
                    <a:pt x="145492" y="175422"/>
                  </a:cubicBezTo>
                  <a:cubicBezTo>
                    <a:pt x="145492" y="155130"/>
                    <a:pt x="134259" y="144985"/>
                    <a:pt x="111794" y="144985"/>
                  </a:cubicBezTo>
                  <a:close/>
                </a:path>
              </a:pathLst>
            </a:custGeom>
            <a:solidFill>
              <a:srgbClr val="E12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152"/>
                <a:buFont typeface="Calibri"/>
                <a:buNone/>
              </a:pPr>
              <a:endParaRPr sz="2152" b="0" i="0" u="none" strike="noStrike" cap="none">
                <a:solidFill>
                  <a:srgbClr val="53575A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81;p4"/>
            <p:cNvSpPr/>
            <p:nvPr/>
          </p:nvSpPr>
          <p:spPr>
            <a:xfrm>
              <a:off x="723703" y="4308472"/>
              <a:ext cx="213575" cy="171408"/>
            </a:xfrm>
            <a:custGeom>
              <a:avLst/>
              <a:gdLst/>
              <a:ahLst/>
              <a:cxnLst/>
              <a:rect l="l" t="t" r="r" b="b"/>
              <a:pathLst>
                <a:path w="361479" h="290111" extrusionOk="0">
                  <a:moveTo>
                    <a:pt x="361479" y="144462"/>
                  </a:moveTo>
                  <a:cubicBezTo>
                    <a:pt x="337927" y="144510"/>
                    <a:pt x="314375" y="144542"/>
                    <a:pt x="290807" y="144589"/>
                  </a:cubicBezTo>
                  <a:lnTo>
                    <a:pt x="291060" y="144842"/>
                  </a:lnTo>
                  <a:cubicBezTo>
                    <a:pt x="290950" y="142262"/>
                    <a:pt x="290839" y="139682"/>
                    <a:pt x="290728" y="137118"/>
                  </a:cubicBezTo>
                  <a:cubicBezTo>
                    <a:pt x="290823" y="121084"/>
                    <a:pt x="290427" y="105019"/>
                    <a:pt x="291171" y="89017"/>
                  </a:cubicBezTo>
                  <a:cubicBezTo>
                    <a:pt x="291662" y="78444"/>
                    <a:pt x="289272" y="73664"/>
                    <a:pt x="277163" y="73790"/>
                  </a:cubicBezTo>
                  <a:cubicBezTo>
                    <a:pt x="212395" y="74487"/>
                    <a:pt x="147595" y="74360"/>
                    <a:pt x="82827" y="74518"/>
                  </a:cubicBezTo>
                  <a:cubicBezTo>
                    <a:pt x="70275" y="75737"/>
                    <a:pt x="75309" y="85582"/>
                    <a:pt x="75261" y="91692"/>
                  </a:cubicBezTo>
                  <a:cubicBezTo>
                    <a:pt x="74850" y="157837"/>
                    <a:pt x="74960" y="223967"/>
                    <a:pt x="74913" y="290112"/>
                  </a:cubicBezTo>
                  <a:lnTo>
                    <a:pt x="75008" y="290017"/>
                  </a:lnTo>
                  <a:cubicBezTo>
                    <a:pt x="50094" y="289954"/>
                    <a:pt x="25197" y="289874"/>
                    <a:pt x="284" y="289811"/>
                  </a:cubicBezTo>
                  <a:lnTo>
                    <a:pt x="537" y="290080"/>
                  </a:lnTo>
                  <a:cubicBezTo>
                    <a:pt x="442" y="287516"/>
                    <a:pt x="347" y="284952"/>
                    <a:pt x="252" y="282388"/>
                  </a:cubicBezTo>
                  <a:cubicBezTo>
                    <a:pt x="331" y="216828"/>
                    <a:pt x="1186" y="151253"/>
                    <a:pt x="15" y="85725"/>
                  </a:cubicBezTo>
                  <a:cubicBezTo>
                    <a:pt x="-334" y="66541"/>
                    <a:pt x="5475" y="60542"/>
                    <a:pt x="23836" y="62916"/>
                  </a:cubicBezTo>
                  <a:cubicBezTo>
                    <a:pt x="34789" y="64325"/>
                    <a:pt x="46201" y="62125"/>
                    <a:pt x="57170" y="63423"/>
                  </a:cubicBezTo>
                  <a:cubicBezTo>
                    <a:pt x="72697" y="65275"/>
                    <a:pt x="76132" y="58469"/>
                    <a:pt x="75229" y="44540"/>
                  </a:cubicBezTo>
                  <a:cubicBezTo>
                    <a:pt x="74280" y="29773"/>
                    <a:pt x="75324" y="14878"/>
                    <a:pt x="75514" y="47"/>
                  </a:cubicBezTo>
                  <a:cubicBezTo>
                    <a:pt x="147184" y="47"/>
                    <a:pt x="218853" y="16"/>
                    <a:pt x="290522" y="0"/>
                  </a:cubicBezTo>
                  <a:cubicBezTo>
                    <a:pt x="290728" y="18408"/>
                    <a:pt x="290965" y="36800"/>
                    <a:pt x="291108" y="55208"/>
                  </a:cubicBezTo>
                  <a:cubicBezTo>
                    <a:pt x="291155" y="61793"/>
                    <a:pt x="291155" y="68092"/>
                    <a:pt x="300874" y="65623"/>
                  </a:cubicBezTo>
                  <a:cubicBezTo>
                    <a:pt x="320817" y="60558"/>
                    <a:pt x="341077" y="63993"/>
                    <a:pt x="361210" y="63518"/>
                  </a:cubicBezTo>
                  <a:cubicBezTo>
                    <a:pt x="361305" y="90489"/>
                    <a:pt x="361384" y="117476"/>
                    <a:pt x="361479" y="144462"/>
                  </a:cubicBezTo>
                  <a:close/>
                </a:path>
              </a:pathLst>
            </a:custGeom>
            <a:solidFill>
              <a:srgbClr val="E12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152"/>
                <a:buFont typeface="Calibri"/>
                <a:buNone/>
              </a:pPr>
              <a:endParaRPr sz="2152" b="0" i="0" u="none" strike="noStrike" cap="none">
                <a:solidFill>
                  <a:srgbClr val="53575A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" name="Google Shape;82;p4"/>
            <p:cNvSpPr/>
            <p:nvPr/>
          </p:nvSpPr>
          <p:spPr>
            <a:xfrm>
              <a:off x="936100" y="4779156"/>
              <a:ext cx="131480" cy="171674"/>
            </a:xfrm>
            <a:custGeom>
              <a:avLst/>
              <a:gdLst/>
              <a:ahLst/>
              <a:cxnLst/>
              <a:rect l="l" t="t" r="r" b="b"/>
              <a:pathLst>
                <a:path w="222532" h="290561" extrusionOk="0">
                  <a:moveTo>
                    <a:pt x="76273" y="278747"/>
                  </a:moveTo>
                  <a:cubicBezTo>
                    <a:pt x="76431" y="238513"/>
                    <a:pt x="76399" y="198278"/>
                    <a:pt x="76921" y="158043"/>
                  </a:cubicBezTo>
                  <a:cubicBezTo>
                    <a:pt x="77032" y="148815"/>
                    <a:pt x="74706" y="143782"/>
                    <a:pt x="64544" y="145048"/>
                  </a:cubicBezTo>
                  <a:cubicBezTo>
                    <a:pt x="61489" y="145428"/>
                    <a:pt x="58339" y="145301"/>
                    <a:pt x="55269" y="145048"/>
                  </a:cubicBezTo>
                  <a:cubicBezTo>
                    <a:pt x="38190" y="143734"/>
                    <a:pt x="15825" y="152645"/>
                    <a:pt x="5395" y="141392"/>
                  </a:cubicBezTo>
                  <a:cubicBezTo>
                    <a:pt x="-4814" y="130391"/>
                    <a:pt x="2641" y="108327"/>
                    <a:pt x="2435" y="91122"/>
                  </a:cubicBezTo>
                  <a:cubicBezTo>
                    <a:pt x="2071" y="60795"/>
                    <a:pt x="2498" y="30453"/>
                    <a:pt x="2593" y="111"/>
                  </a:cubicBezTo>
                  <a:cubicBezTo>
                    <a:pt x="27269" y="63"/>
                    <a:pt x="51945" y="32"/>
                    <a:pt x="76621" y="0"/>
                  </a:cubicBezTo>
                  <a:cubicBezTo>
                    <a:pt x="76732" y="19231"/>
                    <a:pt x="77238" y="38462"/>
                    <a:pt x="76811" y="57677"/>
                  </a:cubicBezTo>
                  <a:cubicBezTo>
                    <a:pt x="76589" y="67396"/>
                    <a:pt x="80182" y="70799"/>
                    <a:pt x="89790" y="70561"/>
                  </a:cubicBezTo>
                  <a:cubicBezTo>
                    <a:pt x="109005" y="70086"/>
                    <a:pt x="128252" y="70482"/>
                    <a:pt x="147483" y="70530"/>
                  </a:cubicBezTo>
                  <a:cubicBezTo>
                    <a:pt x="147483" y="70530"/>
                    <a:pt x="147467" y="70514"/>
                    <a:pt x="147467" y="70514"/>
                  </a:cubicBezTo>
                  <a:cubicBezTo>
                    <a:pt x="150237" y="89064"/>
                    <a:pt x="142877" y="108390"/>
                    <a:pt x="151725" y="126466"/>
                  </a:cubicBezTo>
                  <a:cubicBezTo>
                    <a:pt x="152215" y="130518"/>
                    <a:pt x="155128" y="132560"/>
                    <a:pt x="158325" y="134348"/>
                  </a:cubicBezTo>
                  <a:cubicBezTo>
                    <a:pt x="158056" y="143798"/>
                    <a:pt x="163754" y="145175"/>
                    <a:pt x="171652" y="145032"/>
                  </a:cubicBezTo>
                  <a:cubicBezTo>
                    <a:pt x="188398" y="144747"/>
                    <a:pt x="205144" y="145111"/>
                    <a:pt x="221890" y="145206"/>
                  </a:cubicBezTo>
                  <a:cubicBezTo>
                    <a:pt x="222017" y="188496"/>
                    <a:pt x="221716" y="231801"/>
                    <a:pt x="222523" y="275091"/>
                  </a:cubicBezTo>
                  <a:cubicBezTo>
                    <a:pt x="222761" y="287532"/>
                    <a:pt x="218551" y="290729"/>
                    <a:pt x="206664" y="290555"/>
                  </a:cubicBezTo>
                  <a:cubicBezTo>
                    <a:pt x="163374" y="289938"/>
                    <a:pt x="120053" y="290302"/>
                    <a:pt x="76747" y="290302"/>
                  </a:cubicBezTo>
                  <a:lnTo>
                    <a:pt x="76826" y="290381"/>
                  </a:lnTo>
                  <a:cubicBezTo>
                    <a:pt x="76637" y="286503"/>
                    <a:pt x="76447" y="282609"/>
                    <a:pt x="76241" y="278732"/>
                  </a:cubicBezTo>
                  <a:close/>
                </a:path>
              </a:pathLst>
            </a:custGeom>
            <a:solidFill>
              <a:srgbClr val="E12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152"/>
                <a:buFont typeface="Calibri"/>
                <a:buNone/>
              </a:pPr>
              <a:endParaRPr sz="2152" b="0" i="0" u="none" strike="noStrike" cap="none">
                <a:solidFill>
                  <a:srgbClr val="53575A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" name="Google Shape;83;p4"/>
            <p:cNvSpPr/>
            <p:nvPr/>
          </p:nvSpPr>
          <p:spPr>
            <a:xfrm>
              <a:off x="596180" y="4307920"/>
              <a:ext cx="86271" cy="172125"/>
            </a:xfrm>
            <a:custGeom>
              <a:avLst/>
              <a:gdLst/>
              <a:ahLst/>
              <a:cxnLst/>
              <a:rect l="l" t="t" r="r" b="b"/>
              <a:pathLst>
                <a:path w="146015" h="291324" extrusionOk="0">
                  <a:moveTo>
                    <a:pt x="145177" y="219788"/>
                  </a:moveTo>
                  <a:cubicBezTo>
                    <a:pt x="124711" y="219930"/>
                    <a:pt x="104229" y="220484"/>
                    <a:pt x="83764" y="220025"/>
                  </a:cubicBezTo>
                  <a:cubicBezTo>
                    <a:pt x="74125" y="219820"/>
                    <a:pt x="70484" y="222874"/>
                    <a:pt x="70896" y="232735"/>
                  </a:cubicBezTo>
                  <a:cubicBezTo>
                    <a:pt x="71545" y="248215"/>
                    <a:pt x="70690" y="263758"/>
                    <a:pt x="71181" y="279254"/>
                  </a:cubicBezTo>
                  <a:cubicBezTo>
                    <a:pt x="71465" y="288102"/>
                    <a:pt x="68237" y="291378"/>
                    <a:pt x="59373" y="291062"/>
                  </a:cubicBezTo>
                  <a:cubicBezTo>
                    <a:pt x="45112" y="290555"/>
                    <a:pt x="30772" y="290080"/>
                    <a:pt x="16574" y="291188"/>
                  </a:cubicBezTo>
                  <a:cubicBezTo>
                    <a:pt x="3342" y="292217"/>
                    <a:pt x="-93" y="287484"/>
                    <a:pt x="2" y="274537"/>
                  </a:cubicBezTo>
                  <a:cubicBezTo>
                    <a:pt x="572" y="196980"/>
                    <a:pt x="255" y="119438"/>
                    <a:pt x="303" y="41881"/>
                  </a:cubicBezTo>
                  <a:cubicBezTo>
                    <a:pt x="303" y="28237"/>
                    <a:pt x="635" y="14593"/>
                    <a:pt x="809" y="966"/>
                  </a:cubicBezTo>
                  <a:cubicBezTo>
                    <a:pt x="49164" y="649"/>
                    <a:pt x="97518" y="317"/>
                    <a:pt x="145873" y="0"/>
                  </a:cubicBezTo>
                  <a:cubicBezTo>
                    <a:pt x="145873" y="0"/>
                    <a:pt x="146015" y="111"/>
                    <a:pt x="146015" y="111"/>
                  </a:cubicBezTo>
                  <a:cubicBezTo>
                    <a:pt x="145715" y="24929"/>
                    <a:pt x="145430" y="49732"/>
                    <a:pt x="145145" y="74550"/>
                  </a:cubicBezTo>
                  <a:cubicBezTo>
                    <a:pt x="124299" y="74692"/>
                    <a:pt x="103438" y="75151"/>
                    <a:pt x="82608" y="74835"/>
                  </a:cubicBezTo>
                  <a:cubicBezTo>
                    <a:pt x="73871" y="74708"/>
                    <a:pt x="70658" y="77795"/>
                    <a:pt x="70927" y="86532"/>
                  </a:cubicBezTo>
                  <a:cubicBezTo>
                    <a:pt x="71465" y="103689"/>
                    <a:pt x="71228" y="120863"/>
                    <a:pt x="71307" y="138036"/>
                  </a:cubicBezTo>
                  <a:cubicBezTo>
                    <a:pt x="70943" y="146726"/>
                    <a:pt x="77258" y="145934"/>
                    <a:pt x="82751" y="145903"/>
                  </a:cubicBezTo>
                  <a:cubicBezTo>
                    <a:pt x="103770" y="145776"/>
                    <a:pt x="124806" y="145507"/>
                    <a:pt x="145825" y="145301"/>
                  </a:cubicBezTo>
                  <a:cubicBezTo>
                    <a:pt x="145825" y="145301"/>
                    <a:pt x="145952" y="145380"/>
                    <a:pt x="145952" y="145396"/>
                  </a:cubicBezTo>
                  <a:cubicBezTo>
                    <a:pt x="145683" y="170199"/>
                    <a:pt x="145414" y="195001"/>
                    <a:pt x="145145" y="219788"/>
                  </a:cubicBezTo>
                  <a:close/>
                </a:path>
              </a:pathLst>
            </a:custGeom>
            <a:solidFill>
              <a:srgbClr val="E12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152"/>
                <a:buFont typeface="Calibri"/>
                <a:buNone/>
              </a:pPr>
              <a:endParaRPr sz="2152" b="0" i="0" u="none" strike="noStrike" cap="none">
                <a:solidFill>
                  <a:srgbClr val="53575A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" name="Google Shape;84;p4"/>
            <p:cNvSpPr/>
            <p:nvPr/>
          </p:nvSpPr>
          <p:spPr>
            <a:xfrm>
              <a:off x="937341" y="4176128"/>
              <a:ext cx="130206" cy="132234"/>
            </a:xfrm>
            <a:custGeom>
              <a:avLst/>
              <a:gdLst/>
              <a:ahLst/>
              <a:cxnLst/>
              <a:rect l="l" t="t" r="r" b="b"/>
              <a:pathLst>
                <a:path w="220376" h="223809" extrusionOk="0">
                  <a:moveTo>
                    <a:pt x="219806" y="81907"/>
                  </a:moveTo>
                  <a:cubicBezTo>
                    <a:pt x="219932" y="100979"/>
                    <a:pt x="219616" y="120068"/>
                    <a:pt x="220344" y="139109"/>
                  </a:cubicBezTo>
                  <a:cubicBezTo>
                    <a:pt x="220739" y="149334"/>
                    <a:pt x="217605" y="153386"/>
                    <a:pt x="206874" y="152990"/>
                  </a:cubicBezTo>
                  <a:cubicBezTo>
                    <a:pt x="190302" y="152373"/>
                    <a:pt x="173667" y="153164"/>
                    <a:pt x="157063" y="153354"/>
                  </a:cubicBezTo>
                  <a:cubicBezTo>
                    <a:pt x="146047" y="151566"/>
                    <a:pt x="145493" y="158419"/>
                    <a:pt x="145556" y="166618"/>
                  </a:cubicBezTo>
                  <a:cubicBezTo>
                    <a:pt x="145667" y="185501"/>
                    <a:pt x="145335" y="204368"/>
                    <a:pt x="145176" y="223251"/>
                  </a:cubicBezTo>
                  <a:cubicBezTo>
                    <a:pt x="126578" y="223346"/>
                    <a:pt x="107965" y="222903"/>
                    <a:pt x="89398" y="223757"/>
                  </a:cubicBezTo>
                  <a:cubicBezTo>
                    <a:pt x="78303" y="224264"/>
                    <a:pt x="73650" y="221193"/>
                    <a:pt x="74457" y="209322"/>
                  </a:cubicBezTo>
                  <a:cubicBezTo>
                    <a:pt x="75422" y="195124"/>
                    <a:pt x="74156" y="180800"/>
                    <a:pt x="74853" y="166571"/>
                  </a:cubicBezTo>
                  <a:cubicBezTo>
                    <a:pt x="75359" y="156314"/>
                    <a:pt x="72241" y="152072"/>
                    <a:pt x="61367" y="152595"/>
                  </a:cubicBezTo>
                  <a:cubicBezTo>
                    <a:pt x="45286" y="153370"/>
                    <a:pt x="29125" y="152373"/>
                    <a:pt x="13028" y="152943"/>
                  </a:cubicBezTo>
                  <a:cubicBezTo>
                    <a:pt x="3611" y="153275"/>
                    <a:pt x="-93" y="150442"/>
                    <a:pt x="2" y="140423"/>
                  </a:cubicBezTo>
                  <a:cubicBezTo>
                    <a:pt x="461" y="97656"/>
                    <a:pt x="350" y="54888"/>
                    <a:pt x="97" y="12121"/>
                  </a:cubicBezTo>
                  <a:cubicBezTo>
                    <a:pt x="49" y="3526"/>
                    <a:pt x="2803" y="-146"/>
                    <a:pt x="11825" y="139"/>
                  </a:cubicBezTo>
                  <a:cubicBezTo>
                    <a:pt x="27922" y="646"/>
                    <a:pt x="44083" y="899"/>
                    <a:pt x="60164" y="60"/>
                  </a:cubicBezTo>
                  <a:cubicBezTo>
                    <a:pt x="71544" y="-542"/>
                    <a:pt x="75232" y="3320"/>
                    <a:pt x="75058" y="14732"/>
                  </a:cubicBezTo>
                  <a:cubicBezTo>
                    <a:pt x="74473" y="52530"/>
                    <a:pt x="75470" y="90359"/>
                    <a:pt x="74520" y="128156"/>
                  </a:cubicBezTo>
                  <a:cubicBezTo>
                    <a:pt x="74172" y="142101"/>
                    <a:pt x="78192" y="147039"/>
                    <a:pt x="92184" y="145820"/>
                  </a:cubicBezTo>
                  <a:cubicBezTo>
                    <a:pt x="105100" y="144696"/>
                    <a:pt x="118253" y="144855"/>
                    <a:pt x="131200" y="145804"/>
                  </a:cubicBezTo>
                  <a:cubicBezTo>
                    <a:pt x="143087" y="146675"/>
                    <a:pt x="146110" y="141863"/>
                    <a:pt x="145651" y="130815"/>
                  </a:cubicBezTo>
                  <a:cubicBezTo>
                    <a:pt x="144986" y="114750"/>
                    <a:pt x="145778" y="98605"/>
                    <a:pt x="145952" y="82492"/>
                  </a:cubicBezTo>
                  <a:cubicBezTo>
                    <a:pt x="170628" y="82366"/>
                    <a:pt x="195304" y="82223"/>
                    <a:pt x="219995" y="82097"/>
                  </a:cubicBezTo>
                  <a:cubicBezTo>
                    <a:pt x="219995" y="82097"/>
                    <a:pt x="219806" y="81907"/>
                    <a:pt x="219806" y="81907"/>
                  </a:cubicBezTo>
                  <a:close/>
                </a:path>
              </a:pathLst>
            </a:custGeom>
            <a:solidFill>
              <a:srgbClr val="E12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152"/>
                <a:buFont typeface="Calibri"/>
                <a:buNone/>
              </a:pPr>
              <a:endParaRPr sz="2152" b="0" i="0" u="none" strike="noStrike" cap="none">
                <a:solidFill>
                  <a:srgbClr val="53575A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" name="Google Shape;85;p4"/>
            <p:cNvSpPr/>
            <p:nvPr/>
          </p:nvSpPr>
          <p:spPr>
            <a:xfrm>
              <a:off x="1150806" y="4950732"/>
              <a:ext cx="134176" cy="85877"/>
            </a:xfrm>
            <a:custGeom>
              <a:avLst/>
              <a:gdLst/>
              <a:ahLst/>
              <a:cxnLst/>
              <a:rect l="l" t="t" r="r" b="b"/>
              <a:pathLst>
                <a:path w="227095" h="145349" extrusionOk="0">
                  <a:moveTo>
                    <a:pt x="145333" y="0"/>
                  </a:moveTo>
                  <a:cubicBezTo>
                    <a:pt x="145491" y="19199"/>
                    <a:pt x="146108" y="38414"/>
                    <a:pt x="145618" y="57598"/>
                  </a:cubicBezTo>
                  <a:cubicBezTo>
                    <a:pt x="145365" y="67316"/>
                    <a:pt x="148831" y="70830"/>
                    <a:pt x="158375" y="70640"/>
                  </a:cubicBezTo>
                  <a:cubicBezTo>
                    <a:pt x="176957" y="70260"/>
                    <a:pt x="195555" y="70894"/>
                    <a:pt x="214137" y="70545"/>
                  </a:cubicBezTo>
                  <a:cubicBezTo>
                    <a:pt x="223539" y="70371"/>
                    <a:pt x="227465" y="73584"/>
                    <a:pt x="227069" y="83477"/>
                  </a:cubicBezTo>
                  <a:cubicBezTo>
                    <a:pt x="226420" y="99558"/>
                    <a:pt x="226515" y="115703"/>
                    <a:pt x="227037" y="131800"/>
                  </a:cubicBezTo>
                  <a:cubicBezTo>
                    <a:pt x="227338" y="141012"/>
                    <a:pt x="224742" y="145317"/>
                    <a:pt x="214691" y="145269"/>
                  </a:cubicBezTo>
                  <a:cubicBezTo>
                    <a:pt x="147153" y="145016"/>
                    <a:pt x="79599" y="144953"/>
                    <a:pt x="12061" y="145349"/>
                  </a:cubicBezTo>
                  <a:cubicBezTo>
                    <a:pt x="1551" y="145412"/>
                    <a:pt x="-174" y="140743"/>
                    <a:pt x="32" y="131879"/>
                  </a:cubicBezTo>
                  <a:cubicBezTo>
                    <a:pt x="475" y="111445"/>
                    <a:pt x="253" y="90995"/>
                    <a:pt x="301" y="70545"/>
                  </a:cubicBezTo>
                  <a:cubicBezTo>
                    <a:pt x="301" y="70545"/>
                    <a:pt x="0" y="70830"/>
                    <a:pt x="0" y="70830"/>
                  </a:cubicBezTo>
                  <a:cubicBezTo>
                    <a:pt x="19674" y="70767"/>
                    <a:pt x="39380" y="70071"/>
                    <a:pt x="59023" y="70862"/>
                  </a:cubicBezTo>
                  <a:cubicBezTo>
                    <a:pt x="70767" y="71337"/>
                    <a:pt x="75484" y="68092"/>
                    <a:pt x="74882" y="55604"/>
                  </a:cubicBezTo>
                  <a:cubicBezTo>
                    <a:pt x="73996" y="37196"/>
                    <a:pt x="74882" y="18709"/>
                    <a:pt x="74993" y="253"/>
                  </a:cubicBezTo>
                  <a:cubicBezTo>
                    <a:pt x="98434" y="174"/>
                    <a:pt x="121876" y="95"/>
                    <a:pt x="145317" y="0"/>
                  </a:cubicBezTo>
                  <a:close/>
                </a:path>
              </a:pathLst>
            </a:custGeom>
            <a:solidFill>
              <a:srgbClr val="E12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152"/>
                <a:buFont typeface="Calibri"/>
                <a:buNone/>
              </a:pPr>
              <a:endParaRPr sz="2152" b="0" i="0" u="none" strike="noStrike" cap="none">
                <a:solidFill>
                  <a:srgbClr val="53575A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" name="Google Shape;86;p4"/>
            <p:cNvSpPr/>
            <p:nvPr/>
          </p:nvSpPr>
          <p:spPr>
            <a:xfrm>
              <a:off x="1067079" y="4176098"/>
              <a:ext cx="84231" cy="132467"/>
            </a:xfrm>
            <a:custGeom>
              <a:avLst/>
              <a:gdLst/>
              <a:ahLst/>
              <a:cxnLst/>
              <a:rect l="l" t="t" r="r" b="b"/>
              <a:pathLst>
                <a:path w="142562" h="224202" extrusionOk="0">
                  <a:moveTo>
                    <a:pt x="0" y="70639"/>
                  </a:moveTo>
                  <a:cubicBezTo>
                    <a:pt x="111" y="52089"/>
                    <a:pt x="776" y="33506"/>
                    <a:pt x="142" y="14972"/>
                  </a:cubicBezTo>
                  <a:cubicBezTo>
                    <a:pt x="-237" y="3892"/>
                    <a:pt x="2976" y="-160"/>
                    <a:pt x="14720" y="62"/>
                  </a:cubicBezTo>
                  <a:cubicBezTo>
                    <a:pt x="51837" y="774"/>
                    <a:pt x="88985" y="901"/>
                    <a:pt x="126086" y="14"/>
                  </a:cubicBezTo>
                  <a:cubicBezTo>
                    <a:pt x="139603" y="-302"/>
                    <a:pt x="142500" y="4604"/>
                    <a:pt x="142436" y="17061"/>
                  </a:cubicBezTo>
                  <a:cubicBezTo>
                    <a:pt x="142041" y="83254"/>
                    <a:pt x="142436" y="149447"/>
                    <a:pt x="142563" y="215640"/>
                  </a:cubicBezTo>
                  <a:cubicBezTo>
                    <a:pt x="142310" y="218314"/>
                    <a:pt x="142072" y="220989"/>
                    <a:pt x="141835" y="223664"/>
                  </a:cubicBezTo>
                  <a:cubicBezTo>
                    <a:pt x="141835" y="223664"/>
                    <a:pt x="142025" y="223474"/>
                    <a:pt x="142025" y="223474"/>
                  </a:cubicBezTo>
                  <a:cubicBezTo>
                    <a:pt x="121037" y="223728"/>
                    <a:pt x="100033" y="223965"/>
                    <a:pt x="79045" y="224202"/>
                  </a:cubicBezTo>
                  <a:cubicBezTo>
                    <a:pt x="76370" y="223965"/>
                    <a:pt x="73695" y="223728"/>
                    <a:pt x="71020" y="223490"/>
                  </a:cubicBezTo>
                  <a:cubicBezTo>
                    <a:pt x="71020" y="223490"/>
                    <a:pt x="71226" y="223696"/>
                    <a:pt x="71226" y="223696"/>
                  </a:cubicBezTo>
                  <a:cubicBezTo>
                    <a:pt x="71084" y="221100"/>
                    <a:pt x="70957" y="218489"/>
                    <a:pt x="70815" y="215893"/>
                  </a:cubicBezTo>
                  <a:cubicBezTo>
                    <a:pt x="70910" y="175785"/>
                    <a:pt x="70720" y="135660"/>
                    <a:pt x="71321" y="95552"/>
                  </a:cubicBezTo>
                  <a:cubicBezTo>
                    <a:pt x="71479" y="85043"/>
                    <a:pt x="68108" y="81529"/>
                    <a:pt x="57630" y="81893"/>
                  </a:cubicBezTo>
                  <a:cubicBezTo>
                    <a:pt x="38525" y="82557"/>
                    <a:pt x="19374" y="82003"/>
                    <a:pt x="237" y="81956"/>
                  </a:cubicBezTo>
                  <a:cubicBezTo>
                    <a:pt x="237" y="81956"/>
                    <a:pt x="427" y="82146"/>
                    <a:pt x="427" y="82146"/>
                  </a:cubicBezTo>
                  <a:cubicBezTo>
                    <a:pt x="285" y="78316"/>
                    <a:pt x="158" y="74469"/>
                    <a:pt x="16" y="70639"/>
                  </a:cubicBezTo>
                  <a:close/>
                </a:path>
              </a:pathLst>
            </a:custGeom>
            <a:solidFill>
              <a:srgbClr val="E12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152"/>
                <a:buFont typeface="Calibri"/>
                <a:buNone/>
              </a:pPr>
              <a:endParaRPr sz="2152" b="0" i="0" u="none" strike="noStrike" cap="none">
                <a:solidFill>
                  <a:srgbClr val="53575A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" name="Google Shape;87;p4"/>
            <p:cNvSpPr/>
            <p:nvPr/>
          </p:nvSpPr>
          <p:spPr>
            <a:xfrm>
              <a:off x="596179" y="4602113"/>
              <a:ext cx="129154" cy="91376"/>
            </a:xfrm>
            <a:custGeom>
              <a:avLst/>
              <a:gdLst/>
              <a:ahLst/>
              <a:cxnLst/>
              <a:rect l="l" t="t" r="r" b="b"/>
              <a:pathLst>
                <a:path w="218596" h="154656" extrusionOk="0">
                  <a:moveTo>
                    <a:pt x="108252" y="154251"/>
                  </a:moveTo>
                  <a:cubicBezTo>
                    <a:pt x="77260" y="154251"/>
                    <a:pt x="46253" y="153887"/>
                    <a:pt x="15278" y="154457"/>
                  </a:cubicBezTo>
                  <a:cubicBezTo>
                    <a:pt x="4578" y="154647"/>
                    <a:pt x="-740" y="152431"/>
                    <a:pt x="83" y="140291"/>
                  </a:cubicBezTo>
                  <a:cubicBezTo>
                    <a:pt x="1048" y="126109"/>
                    <a:pt x="1001" y="111753"/>
                    <a:pt x="83" y="97555"/>
                  </a:cubicBezTo>
                  <a:cubicBezTo>
                    <a:pt x="-661" y="85874"/>
                    <a:pt x="3850" y="82819"/>
                    <a:pt x="14977" y="82994"/>
                  </a:cubicBezTo>
                  <a:cubicBezTo>
                    <a:pt x="52157" y="83563"/>
                    <a:pt x="89385" y="82329"/>
                    <a:pt x="126533" y="83611"/>
                  </a:cubicBezTo>
                  <a:cubicBezTo>
                    <a:pt x="142709" y="84165"/>
                    <a:pt x="146856" y="78562"/>
                    <a:pt x="145796" y="63667"/>
                  </a:cubicBezTo>
                  <a:cubicBezTo>
                    <a:pt x="144688" y="48251"/>
                    <a:pt x="145970" y="32676"/>
                    <a:pt x="145416" y="17212"/>
                  </a:cubicBezTo>
                  <a:cubicBezTo>
                    <a:pt x="145036" y="6623"/>
                    <a:pt x="147695" y="925"/>
                    <a:pt x="159819" y="1970"/>
                  </a:cubicBezTo>
                  <a:cubicBezTo>
                    <a:pt x="177610" y="3489"/>
                    <a:pt x="200371" y="-5184"/>
                    <a:pt x="212052" y="5151"/>
                  </a:cubicBezTo>
                  <a:cubicBezTo>
                    <a:pt x="224192" y="15899"/>
                    <a:pt x="215629" y="39071"/>
                    <a:pt x="216120" y="56782"/>
                  </a:cubicBezTo>
                  <a:cubicBezTo>
                    <a:pt x="216864" y="83405"/>
                    <a:pt x="215597" y="110107"/>
                    <a:pt x="216610" y="136714"/>
                  </a:cubicBezTo>
                  <a:cubicBezTo>
                    <a:pt x="217117" y="150231"/>
                    <a:pt x="213809" y="155169"/>
                    <a:pt x="199342" y="154615"/>
                  </a:cubicBezTo>
                  <a:cubicBezTo>
                    <a:pt x="169015" y="153460"/>
                    <a:pt x="138610" y="154267"/>
                    <a:pt x="108236" y="154267"/>
                  </a:cubicBezTo>
                  <a:close/>
                </a:path>
              </a:pathLst>
            </a:custGeom>
            <a:solidFill>
              <a:srgbClr val="E12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152"/>
                <a:buFont typeface="Calibri"/>
                <a:buNone/>
              </a:pPr>
              <a:endParaRPr sz="2152" b="0" i="0" u="none" strike="noStrike" cap="none">
                <a:solidFill>
                  <a:srgbClr val="53575A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" name="Google Shape;88;p4"/>
            <p:cNvSpPr/>
            <p:nvPr/>
          </p:nvSpPr>
          <p:spPr>
            <a:xfrm>
              <a:off x="809672" y="4393891"/>
              <a:ext cx="86190" cy="85980"/>
            </a:xfrm>
            <a:custGeom>
              <a:avLst/>
              <a:gdLst/>
              <a:ahLst/>
              <a:cxnLst/>
              <a:rect l="l" t="t" r="r" b="b"/>
              <a:pathLst>
                <a:path w="145879" h="145522" extrusionOk="0">
                  <a:moveTo>
                    <a:pt x="145301" y="16"/>
                  </a:moveTo>
                  <a:cubicBezTo>
                    <a:pt x="145396" y="19706"/>
                    <a:pt x="144921" y="39428"/>
                    <a:pt x="145824" y="59086"/>
                  </a:cubicBezTo>
                  <a:cubicBezTo>
                    <a:pt x="146362" y="70815"/>
                    <a:pt x="143117" y="75658"/>
                    <a:pt x="130565" y="74946"/>
                  </a:cubicBezTo>
                  <a:cubicBezTo>
                    <a:pt x="114627" y="74044"/>
                    <a:pt x="98577" y="75025"/>
                    <a:pt x="82591" y="75183"/>
                  </a:cubicBezTo>
                  <a:cubicBezTo>
                    <a:pt x="71432" y="73300"/>
                    <a:pt x="70957" y="80296"/>
                    <a:pt x="71036" y="88495"/>
                  </a:cubicBezTo>
                  <a:cubicBezTo>
                    <a:pt x="71210" y="107504"/>
                    <a:pt x="71005" y="126513"/>
                    <a:pt x="70941" y="145523"/>
                  </a:cubicBezTo>
                  <a:lnTo>
                    <a:pt x="71020" y="145444"/>
                  </a:lnTo>
                  <a:cubicBezTo>
                    <a:pt x="47357" y="145365"/>
                    <a:pt x="23710" y="145301"/>
                    <a:pt x="48" y="145222"/>
                  </a:cubicBezTo>
                  <a:cubicBezTo>
                    <a:pt x="48" y="145222"/>
                    <a:pt x="301" y="145491"/>
                    <a:pt x="301" y="145491"/>
                  </a:cubicBezTo>
                  <a:cubicBezTo>
                    <a:pt x="206" y="142927"/>
                    <a:pt x="111" y="140363"/>
                    <a:pt x="0" y="137799"/>
                  </a:cubicBezTo>
                  <a:cubicBezTo>
                    <a:pt x="269" y="92103"/>
                    <a:pt x="538" y="46408"/>
                    <a:pt x="807" y="712"/>
                  </a:cubicBezTo>
                  <a:cubicBezTo>
                    <a:pt x="49051" y="554"/>
                    <a:pt x="97295" y="412"/>
                    <a:pt x="145555" y="253"/>
                  </a:cubicBezTo>
                  <a:lnTo>
                    <a:pt x="145301" y="0"/>
                  </a:lnTo>
                  <a:close/>
                </a:path>
              </a:pathLst>
            </a:custGeom>
            <a:solidFill>
              <a:srgbClr val="E12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152"/>
                <a:buFont typeface="Calibri"/>
                <a:buNone/>
              </a:pPr>
              <a:endParaRPr sz="2152" b="0" i="0" u="none" strike="noStrike" cap="none">
                <a:solidFill>
                  <a:srgbClr val="53575A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" name="Google Shape;89;p4"/>
            <p:cNvSpPr/>
            <p:nvPr/>
          </p:nvSpPr>
          <p:spPr>
            <a:xfrm>
              <a:off x="937328" y="4950685"/>
              <a:ext cx="44454" cy="86058"/>
            </a:xfrm>
            <a:custGeom>
              <a:avLst/>
              <a:gdLst/>
              <a:ahLst/>
              <a:cxnLst/>
              <a:rect l="l" t="t" r="r" b="b"/>
              <a:pathLst>
                <a:path w="75240" h="145654" extrusionOk="0">
                  <a:moveTo>
                    <a:pt x="74684" y="0"/>
                  </a:moveTo>
                  <a:cubicBezTo>
                    <a:pt x="74748" y="42783"/>
                    <a:pt x="74162" y="85566"/>
                    <a:pt x="75222" y="128334"/>
                  </a:cubicBezTo>
                  <a:cubicBezTo>
                    <a:pt x="75587" y="142895"/>
                    <a:pt x="70617" y="146520"/>
                    <a:pt x="57194" y="145491"/>
                  </a:cubicBezTo>
                  <a:cubicBezTo>
                    <a:pt x="43012" y="144415"/>
                    <a:pt x="28641" y="144510"/>
                    <a:pt x="14443" y="145475"/>
                  </a:cubicBezTo>
                  <a:cubicBezTo>
                    <a:pt x="2556" y="146283"/>
                    <a:pt x="-166" y="141582"/>
                    <a:pt x="8" y="130518"/>
                  </a:cubicBezTo>
                  <a:cubicBezTo>
                    <a:pt x="657" y="87133"/>
                    <a:pt x="467" y="43733"/>
                    <a:pt x="593" y="332"/>
                  </a:cubicBezTo>
                  <a:cubicBezTo>
                    <a:pt x="25333" y="253"/>
                    <a:pt x="50056" y="158"/>
                    <a:pt x="74795" y="79"/>
                  </a:cubicBezTo>
                  <a:lnTo>
                    <a:pt x="74716" y="0"/>
                  </a:lnTo>
                  <a:close/>
                </a:path>
              </a:pathLst>
            </a:custGeom>
            <a:solidFill>
              <a:srgbClr val="E12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152"/>
                <a:buFont typeface="Calibri"/>
                <a:buNone/>
              </a:pPr>
              <a:endParaRPr sz="2152" b="0" i="0" u="none" strike="noStrike" cap="none">
                <a:solidFill>
                  <a:srgbClr val="53575A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4"/>
            <p:cNvSpPr/>
            <p:nvPr/>
          </p:nvSpPr>
          <p:spPr>
            <a:xfrm>
              <a:off x="596359" y="4517493"/>
              <a:ext cx="41816" cy="48142"/>
            </a:xfrm>
            <a:custGeom>
              <a:avLst/>
              <a:gdLst/>
              <a:ahLst/>
              <a:cxnLst/>
              <a:rect l="l" t="t" r="r" b="b"/>
              <a:pathLst>
                <a:path w="70774" h="81482" extrusionOk="0">
                  <a:moveTo>
                    <a:pt x="70767" y="42482"/>
                  </a:moveTo>
                  <a:cubicBezTo>
                    <a:pt x="70767" y="68483"/>
                    <a:pt x="57994" y="81483"/>
                    <a:pt x="32447" y="81483"/>
                  </a:cubicBezTo>
                  <a:cubicBezTo>
                    <a:pt x="10816" y="81483"/>
                    <a:pt x="0" y="70250"/>
                    <a:pt x="0" y="47785"/>
                  </a:cubicBezTo>
                  <a:cubicBezTo>
                    <a:pt x="0" y="15918"/>
                    <a:pt x="15559" y="-11"/>
                    <a:pt x="46677" y="0"/>
                  </a:cubicBezTo>
                  <a:cubicBezTo>
                    <a:pt x="62674" y="0"/>
                    <a:pt x="70704" y="7957"/>
                    <a:pt x="70767" y="23869"/>
                  </a:cubicBezTo>
                  <a:cubicBezTo>
                    <a:pt x="70783" y="30073"/>
                    <a:pt x="70767" y="36278"/>
                    <a:pt x="70767" y="42467"/>
                  </a:cubicBezTo>
                  <a:close/>
                </a:path>
              </a:pathLst>
            </a:custGeom>
            <a:solidFill>
              <a:srgbClr val="E12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152"/>
                <a:buFont typeface="Calibri"/>
                <a:buNone/>
              </a:pPr>
              <a:endParaRPr sz="2152" b="0" i="0" u="none" strike="noStrike" cap="none">
                <a:solidFill>
                  <a:srgbClr val="53575A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4"/>
            <p:cNvSpPr/>
            <p:nvPr/>
          </p:nvSpPr>
          <p:spPr>
            <a:xfrm>
              <a:off x="1109011" y="3967132"/>
              <a:ext cx="42175" cy="44184"/>
            </a:xfrm>
            <a:custGeom>
              <a:avLst/>
              <a:gdLst/>
              <a:ahLst/>
              <a:cxnLst/>
              <a:rect l="l" t="t" r="r" b="b"/>
              <a:pathLst>
                <a:path w="71382" h="74783" extrusionOk="0">
                  <a:moveTo>
                    <a:pt x="71229" y="0"/>
                  </a:moveTo>
                  <a:cubicBezTo>
                    <a:pt x="71229" y="19817"/>
                    <a:pt x="70770" y="39633"/>
                    <a:pt x="71356" y="59434"/>
                  </a:cubicBezTo>
                  <a:cubicBezTo>
                    <a:pt x="71672" y="70023"/>
                    <a:pt x="69345" y="75500"/>
                    <a:pt x="57174" y="74708"/>
                  </a:cubicBezTo>
                  <a:cubicBezTo>
                    <a:pt x="42375" y="73759"/>
                    <a:pt x="27449" y="73964"/>
                    <a:pt x="12618" y="74645"/>
                  </a:cubicBezTo>
                  <a:cubicBezTo>
                    <a:pt x="2646" y="75104"/>
                    <a:pt x="-266" y="71179"/>
                    <a:pt x="19" y="61713"/>
                  </a:cubicBezTo>
                  <a:cubicBezTo>
                    <a:pt x="636" y="41295"/>
                    <a:pt x="430" y="20861"/>
                    <a:pt x="557" y="443"/>
                  </a:cubicBezTo>
                  <a:cubicBezTo>
                    <a:pt x="24109" y="301"/>
                    <a:pt x="47677" y="142"/>
                    <a:pt x="71229" y="0"/>
                  </a:cubicBezTo>
                  <a:close/>
                </a:path>
              </a:pathLst>
            </a:custGeom>
            <a:solidFill>
              <a:srgbClr val="E12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152"/>
                <a:buFont typeface="Calibri"/>
                <a:buNone/>
              </a:pPr>
              <a:endParaRPr sz="2152" b="0" i="0" u="none" strike="noStrike" cap="none">
                <a:solidFill>
                  <a:srgbClr val="53575A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4"/>
            <p:cNvSpPr/>
            <p:nvPr/>
          </p:nvSpPr>
          <p:spPr>
            <a:xfrm>
              <a:off x="682091" y="4479702"/>
              <a:ext cx="42038" cy="44272"/>
            </a:xfrm>
            <a:custGeom>
              <a:avLst/>
              <a:gdLst/>
              <a:ahLst/>
              <a:cxnLst/>
              <a:rect l="l" t="t" r="r" b="b"/>
              <a:pathLst>
                <a:path w="71150" h="74931" extrusionOk="0">
                  <a:moveTo>
                    <a:pt x="70711" y="0"/>
                  </a:moveTo>
                  <a:cubicBezTo>
                    <a:pt x="70775" y="20434"/>
                    <a:pt x="70347" y="40884"/>
                    <a:pt x="71123" y="61302"/>
                  </a:cubicBezTo>
                  <a:cubicBezTo>
                    <a:pt x="71519" y="72018"/>
                    <a:pt x="67657" y="75389"/>
                    <a:pt x="57273" y="74882"/>
                  </a:cubicBezTo>
                  <a:cubicBezTo>
                    <a:pt x="42442" y="74170"/>
                    <a:pt x="27532" y="74202"/>
                    <a:pt x="12702" y="74867"/>
                  </a:cubicBezTo>
                  <a:cubicBezTo>
                    <a:pt x="2857" y="75310"/>
                    <a:pt x="-309" y="71654"/>
                    <a:pt x="23" y="62030"/>
                  </a:cubicBezTo>
                  <a:cubicBezTo>
                    <a:pt x="736" y="41628"/>
                    <a:pt x="577" y="21178"/>
                    <a:pt x="767" y="760"/>
                  </a:cubicBezTo>
                  <a:cubicBezTo>
                    <a:pt x="24177" y="601"/>
                    <a:pt x="47587" y="443"/>
                    <a:pt x="70980" y="269"/>
                  </a:cubicBezTo>
                  <a:lnTo>
                    <a:pt x="70727" y="0"/>
                  </a:lnTo>
                  <a:close/>
                </a:path>
              </a:pathLst>
            </a:custGeom>
            <a:solidFill>
              <a:srgbClr val="E12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152"/>
                <a:buFont typeface="Calibri"/>
                <a:buNone/>
              </a:pPr>
              <a:endParaRPr sz="2152" b="0" i="0" u="none" strike="noStrike" cap="none">
                <a:solidFill>
                  <a:srgbClr val="53575A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" name="Google Shape;93;p4"/>
            <p:cNvSpPr/>
            <p:nvPr/>
          </p:nvSpPr>
          <p:spPr>
            <a:xfrm>
              <a:off x="851515" y="4651194"/>
              <a:ext cx="44270" cy="42173"/>
            </a:xfrm>
            <a:custGeom>
              <a:avLst/>
              <a:gdLst/>
              <a:ahLst/>
              <a:cxnLst/>
              <a:rect l="l" t="t" r="r" b="b"/>
              <a:pathLst>
                <a:path w="74927" h="71379" extrusionOk="0">
                  <a:moveTo>
                    <a:pt x="74529" y="287"/>
                  </a:moveTo>
                  <a:cubicBezTo>
                    <a:pt x="74608" y="19486"/>
                    <a:pt x="74434" y="38685"/>
                    <a:pt x="74909" y="57869"/>
                  </a:cubicBezTo>
                  <a:cubicBezTo>
                    <a:pt x="75131" y="66701"/>
                    <a:pt x="73421" y="71782"/>
                    <a:pt x="62880" y="71354"/>
                  </a:cubicBezTo>
                  <a:cubicBezTo>
                    <a:pt x="45564" y="70674"/>
                    <a:pt x="28201" y="70895"/>
                    <a:pt x="10853" y="71275"/>
                  </a:cubicBezTo>
                  <a:cubicBezTo>
                    <a:pt x="2765" y="71449"/>
                    <a:pt x="-84" y="68284"/>
                    <a:pt x="106" y="60370"/>
                  </a:cubicBezTo>
                  <a:cubicBezTo>
                    <a:pt x="470" y="44273"/>
                    <a:pt x="707" y="28144"/>
                    <a:pt x="27" y="12078"/>
                  </a:cubicBezTo>
                  <a:cubicBezTo>
                    <a:pt x="-416" y="1569"/>
                    <a:pt x="4680" y="-204"/>
                    <a:pt x="13528" y="17"/>
                  </a:cubicBezTo>
                  <a:cubicBezTo>
                    <a:pt x="33946" y="540"/>
                    <a:pt x="54396" y="429"/>
                    <a:pt x="74830" y="587"/>
                  </a:cubicBezTo>
                  <a:cubicBezTo>
                    <a:pt x="74830" y="587"/>
                    <a:pt x="74529" y="287"/>
                    <a:pt x="74529" y="287"/>
                  </a:cubicBezTo>
                  <a:close/>
                </a:path>
              </a:pathLst>
            </a:custGeom>
            <a:solidFill>
              <a:srgbClr val="E12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152"/>
                <a:buFont typeface="Calibri"/>
                <a:buNone/>
              </a:pPr>
              <a:endParaRPr sz="2152" b="0" i="0" u="none" strike="noStrike" cap="none">
                <a:solidFill>
                  <a:srgbClr val="53575A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" name="Google Shape;94;p4"/>
            <p:cNvSpPr/>
            <p:nvPr/>
          </p:nvSpPr>
          <p:spPr>
            <a:xfrm>
              <a:off x="1067101" y="4992333"/>
              <a:ext cx="41977" cy="44305"/>
            </a:xfrm>
            <a:custGeom>
              <a:avLst/>
              <a:gdLst/>
              <a:ahLst/>
              <a:cxnLst/>
              <a:rect l="l" t="t" r="r" b="b"/>
              <a:pathLst>
                <a:path w="71047" h="74987" extrusionOk="0">
                  <a:moveTo>
                    <a:pt x="70826" y="74479"/>
                  </a:moveTo>
                  <a:cubicBezTo>
                    <a:pt x="52244" y="74574"/>
                    <a:pt x="33646" y="74131"/>
                    <a:pt x="15096" y="74938"/>
                  </a:cubicBezTo>
                  <a:cubicBezTo>
                    <a:pt x="4127" y="75413"/>
                    <a:pt x="-669" y="72548"/>
                    <a:pt x="75" y="60598"/>
                  </a:cubicBezTo>
                  <a:cubicBezTo>
                    <a:pt x="1056" y="45182"/>
                    <a:pt x="1040" y="29591"/>
                    <a:pt x="75" y="14174"/>
                  </a:cubicBezTo>
                  <a:cubicBezTo>
                    <a:pt x="-685" y="2019"/>
                    <a:pt x="4617" y="-356"/>
                    <a:pt x="15301" y="40"/>
                  </a:cubicBezTo>
                  <a:cubicBezTo>
                    <a:pt x="33868" y="721"/>
                    <a:pt x="52466" y="246"/>
                    <a:pt x="71048" y="246"/>
                  </a:cubicBezTo>
                  <a:cubicBezTo>
                    <a:pt x="71048" y="246"/>
                    <a:pt x="71000" y="198"/>
                    <a:pt x="71000" y="198"/>
                  </a:cubicBezTo>
                  <a:cubicBezTo>
                    <a:pt x="70937" y="24969"/>
                    <a:pt x="70889" y="49724"/>
                    <a:pt x="70826" y="74495"/>
                  </a:cubicBezTo>
                  <a:close/>
                </a:path>
              </a:pathLst>
            </a:custGeom>
            <a:solidFill>
              <a:srgbClr val="E12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152"/>
                <a:buFont typeface="Calibri"/>
                <a:buNone/>
              </a:pPr>
              <a:endParaRPr sz="2152" b="0" i="0" u="none" strike="noStrike" cap="none">
                <a:solidFill>
                  <a:srgbClr val="53575A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" name="Google Shape;95;p4"/>
            <p:cNvSpPr/>
            <p:nvPr/>
          </p:nvSpPr>
          <p:spPr>
            <a:xfrm>
              <a:off x="766688" y="4479702"/>
              <a:ext cx="43270" cy="45409"/>
            </a:xfrm>
            <a:custGeom>
              <a:avLst/>
              <a:gdLst/>
              <a:ahLst/>
              <a:cxnLst/>
              <a:rect l="l" t="t" r="r" b="b"/>
              <a:pathLst>
                <a:path w="73236" h="76856" extrusionOk="0">
                  <a:moveTo>
                    <a:pt x="72783" y="0"/>
                  </a:moveTo>
                  <a:cubicBezTo>
                    <a:pt x="72862" y="20307"/>
                    <a:pt x="72546" y="40631"/>
                    <a:pt x="73210" y="60922"/>
                  </a:cubicBezTo>
                  <a:cubicBezTo>
                    <a:pt x="73543" y="71004"/>
                    <a:pt x="70773" y="75626"/>
                    <a:pt x="59867" y="74835"/>
                  </a:cubicBezTo>
                  <a:cubicBezTo>
                    <a:pt x="41554" y="73490"/>
                    <a:pt x="18398" y="81989"/>
                    <a:pt x="6131" y="71669"/>
                  </a:cubicBezTo>
                  <a:cubicBezTo>
                    <a:pt x="-5772" y="61650"/>
                    <a:pt x="3551" y="38066"/>
                    <a:pt x="2285" y="20513"/>
                  </a:cubicBezTo>
                  <a:cubicBezTo>
                    <a:pt x="1794" y="13770"/>
                    <a:pt x="2222" y="6980"/>
                    <a:pt x="2222" y="206"/>
                  </a:cubicBezTo>
                  <a:cubicBezTo>
                    <a:pt x="2222" y="206"/>
                    <a:pt x="2127" y="301"/>
                    <a:pt x="2127" y="301"/>
                  </a:cubicBezTo>
                  <a:cubicBezTo>
                    <a:pt x="25758" y="301"/>
                    <a:pt x="49389" y="301"/>
                    <a:pt x="73020" y="285"/>
                  </a:cubicBezTo>
                  <a:lnTo>
                    <a:pt x="72767" y="16"/>
                  </a:lnTo>
                  <a:close/>
                </a:path>
              </a:pathLst>
            </a:custGeom>
            <a:solidFill>
              <a:srgbClr val="E12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152"/>
                <a:buFont typeface="Calibri"/>
                <a:buNone/>
              </a:pPr>
              <a:endParaRPr sz="2152" b="0" i="0" u="none" strike="noStrike" cap="none">
                <a:solidFill>
                  <a:srgbClr val="53575A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" name="Google Shape;96;p4"/>
            <p:cNvSpPr/>
            <p:nvPr/>
          </p:nvSpPr>
          <p:spPr>
            <a:xfrm>
              <a:off x="1109050" y="4950760"/>
              <a:ext cx="41952" cy="42083"/>
            </a:xfrm>
            <a:custGeom>
              <a:avLst/>
              <a:gdLst/>
              <a:ahLst/>
              <a:cxnLst/>
              <a:rect l="l" t="t" r="r" b="b"/>
              <a:pathLst>
                <a:path w="71004" h="71226" extrusionOk="0">
                  <a:moveTo>
                    <a:pt x="70989" y="70482"/>
                  </a:moveTo>
                  <a:cubicBezTo>
                    <a:pt x="49985" y="70736"/>
                    <a:pt x="28997" y="70973"/>
                    <a:pt x="7993" y="71226"/>
                  </a:cubicBezTo>
                  <a:cubicBezTo>
                    <a:pt x="5318" y="71004"/>
                    <a:pt x="2659" y="70767"/>
                    <a:pt x="0" y="70546"/>
                  </a:cubicBezTo>
                  <a:cubicBezTo>
                    <a:pt x="0" y="70546"/>
                    <a:pt x="48" y="70593"/>
                    <a:pt x="48" y="70593"/>
                  </a:cubicBezTo>
                  <a:cubicBezTo>
                    <a:pt x="174" y="47120"/>
                    <a:pt x="317" y="23663"/>
                    <a:pt x="443" y="190"/>
                  </a:cubicBezTo>
                  <a:cubicBezTo>
                    <a:pt x="23869" y="127"/>
                    <a:pt x="47278" y="63"/>
                    <a:pt x="70704" y="0"/>
                  </a:cubicBezTo>
                  <a:cubicBezTo>
                    <a:pt x="70704" y="23584"/>
                    <a:pt x="70704" y="47183"/>
                    <a:pt x="70704" y="70767"/>
                  </a:cubicBezTo>
                  <a:cubicBezTo>
                    <a:pt x="70704" y="70767"/>
                    <a:pt x="71005" y="70482"/>
                    <a:pt x="71005" y="70482"/>
                  </a:cubicBezTo>
                  <a:close/>
                </a:path>
              </a:pathLst>
            </a:custGeom>
            <a:solidFill>
              <a:srgbClr val="E12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152"/>
                <a:buFont typeface="Calibri"/>
                <a:buNone/>
              </a:pPr>
              <a:endParaRPr sz="2152" b="0" i="0" u="none" strike="noStrike" cap="none">
                <a:solidFill>
                  <a:srgbClr val="53575A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" name="Google Shape;97;p4"/>
            <p:cNvSpPr/>
            <p:nvPr/>
          </p:nvSpPr>
          <p:spPr>
            <a:xfrm>
              <a:off x="1280631" y="4224595"/>
              <a:ext cx="41846" cy="41913"/>
            </a:xfrm>
            <a:custGeom>
              <a:avLst/>
              <a:gdLst/>
              <a:ahLst/>
              <a:cxnLst/>
              <a:rect l="l" t="t" r="r" b="b"/>
              <a:pathLst>
                <a:path w="70825" h="70938" extrusionOk="0">
                  <a:moveTo>
                    <a:pt x="70412" y="70167"/>
                  </a:moveTo>
                  <a:cubicBezTo>
                    <a:pt x="51197" y="70357"/>
                    <a:pt x="31966" y="70167"/>
                    <a:pt x="12766" y="70911"/>
                  </a:cubicBezTo>
                  <a:cubicBezTo>
                    <a:pt x="2969" y="71291"/>
                    <a:pt x="-324" y="67793"/>
                    <a:pt x="25" y="58106"/>
                  </a:cubicBezTo>
                  <a:cubicBezTo>
                    <a:pt x="737" y="38907"/>
                    <a:pt x="515" y="19676"/>
                    <a:pt x="690" y="461"/>
                  </a:cubicBezTo>
                  <a:cubicBezTo>
                    <a:pt x="19794" y="366"/>
                    <a:pt x="38898" y="603"/>
                    <a:pt x="57987" y="17"/>
                  </a:cubicBezTo>
                  <a:cubicBezTo>
                    <a:pt x="67626" y="-283"/>
                    <a:pt x="71108" y="3278"/>
                    <a:pt x="70808" y="12886"/>
                  </a:cubicBezTo>
                  <a:cubicBezTo>
                    <a:pt x="70222" y="31974"/>
                    <a:pt x="70491" y="51079"/>
                    <a:pt x="70412" y="70183"/>
                  </a:cubicBezTo>
                  <a:close/>
                </a:path>
              </a:pathLst>
            </a:custGeom>
            <a:solidFill>
              <a:srgbClr val="E12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152"/>
                <a:buFont typeface="Calibri"/>
                <a:buNone/>
              </a:pPr>
              <a:endParaRPr sz="2152" b="0" i="0" u="none" strike="noStrike" cap="none">
                <a:solidFill>
                  <a:srgbClr val="53575A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" name="Google Shape;98;p4"/>
            <p:cNvSpPr/>
            <p:nvPr/>
          </p:nvSpPr>
          <p:spPr>
            <a:xfrm>
              <a:off x="1108947" y="4607420"/>
              <a:ext cx="42008" cy="44392"/>
            </a:xfrm>
            <a:custGeom>
              <a:avLst/>
              <a:gdLst/>
              <a:ahLst/>
              <a:cxnLst/>
              <a:rect l="l" t="t" r="r" b="b"/>
              <a:pathLst>
                <a:path w="71099" h="75135" extrusionOk="0">
                  <a:moveTo>
                    <a:pt x="8120" y="75136"/>
                  </a:moveTo>
                  <a:cubicBezTo>
                    <a:pt x="5413" y="74898"/>
                    <a:pt x="2707" y="74677"/>
                    <a:pt x="0" y="74439"/>
                  </a:cubicBezTo>
                  <a:cubicBezTo>
                    <a:pt x="158" y="49716"/>
                    <a:pt x="317" y="24977"/>
                    <a:pt x="475" y="253"/>
                  </a:cubicBezTo>
                  <a:cubicBezTo>
                    <a:pt x="23995" y="174"/>
                    <a:pt x="47516" y="79"/>
                    <a:pt x="71036" y="0"/>
                  </a:cubicBezTo>
                  <a:cubicBezTo>
                    <a:pt x="71052" y="24882"/>
                    <a:pt x="71084" y="49747"/>
                    <a:pt x="71099" y="74629"/>
                  </a:cubicBezTo>
                  <a:cubicBezTo>
                    <a:pt x="50096" y="74803"/>
                    <a:pt x="29108" y="74962"/>
                    <a:pt x="8120" y="75136"/>
                  </a:cubicBezTo>
                  <a:close/>
                </a:path>
              </a:pathLst>
            </a:custGeom>
            <a:solidFill>
              <a:srgbClr val="E12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152"/>
                <a:buFont typeface="Calibri"/>
                <a:buNone/>
              </a:pPr>
              <a:endParaRPr sz="2152" b="0" i="0" u="none" strike="noStrike" cap="none">
                <a:solidFill>
                  <a:srgbClr val="53575A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" name="Google Shape;99;p4"/>
            <p:cNvSpPr/>
            <p:nvPr/>
          </p:nvSpPr>
          <p:spPr>
            <a:xfrm>
              <a:off x="1364240" y="4737031"/>
              <a:ext cx="43888" cy="42137"/>
            </a:xfrm>
            <a:custGeom>
              <a:avLst/>
              <a:gdLst/>
              <a:ahLst/>
              <a:cxnLst/>
              <a:rect l="l" t="t" r="r" b="b"/>
              <a:pathLst>
                <a:path w="74282" h="71317" extrusionOk="0">
                  <a:moveTo>
                    <a:pt x="74171" y="70584"/>
                  </a:moveTo>
                  <a:cubicBezTo>
                    <a:pt x="53785" y="70774"/>
                    <a:pt x="33382" y="70615"/>
                    <a:pt x="13012" y="71296"/>
                  </a:cubicBezTo>
                  <a:cubicBezTo>
                    <a:pt x="3626" y="71597"/>
                    <a:pt x="-410" y="68843"/>
                    <a:pt x="33" y="58808"/>
                  </a:cubicBezTo>
                  <a:cubicBezTo>
                    <a:pt x="713" y="43391"/>
                    <a:pt x="698" y="27895"/>
                    <a:pt x="33" y="12463"/>
                  </a:cubicBezTo>
                  <a:cubicBezTo>
                    <a:pt x="-395" y="2381"/>
                    <a:pt x="3831" y="-278"/>
                    <a:pt x="13123" y="22"/>
                  </a:cubicBezTo>
                  <a:cubicBezTo>
                    <a:pt x="33493" y="687"/>
                    <a:pt x="53896" y="608"/>
                    <a:pt x="74282" y="814"/>
                  </a:cubicBezTo>
                  <a:cubicBezTo>
                    <a:pt x="74250" y="24065"/>
                    <a:pt x="74219" y="47317"/>
                    <a:pt x="74187" y="70568"/>
                  </a:cubicBezTo>
                  <a:close/>
                </a:path>
              </a:pathLst>
            </a:custGeom>
            <a:solidFill>
              <a:srgbClr val="E12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152"/>
                <a:buFont typeface="Calibri"/>
                <a:buNone/>
              </a:pPr>
              <a:endParaRPr sz="2152" b="0" i="0" u="none" strike="noStrike" cap="none">
                <a:solidFill>
                  <a:srgbClr val="53575A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" name="Google Shape;100;p4"/>
            <p:cNvSpPr/>
            <p:nvPr/>
          </p:nvSpPr>
          <p:spPr>
            <a:xfrm>
              <a:off x="682066" y="4053215"/>
              <a:ext cx="127869" cy="123229"/>
            </a:xfrm>
            <a:custGeom>
              <a:avLst/>
              <a:gdLst/>
              <a:ahLst/>
              <a:cxnLst/>
              <a:rect l="l" t="t" r="r" b="b"/>
              <a:pathLst>
                <a:path w="216421" h="208567" extrusionOk="0">
                  <a:moveTo>
                    <a:pt x="215786" y="0"/>
                  </a:moveTo>
                  <a:cubicBezTo>
                    <a:pt x="215929" y="64468"/>
                    <a:pt x="215881" y="128935"/>
                    <a:pt x="216419" y="193403"/>
                  </a:cubicBezTo>
                  <a:cubicBezTo>
                    <a:pt x="216514" y="204213"/>
                    <a:pt x="214108" y="208661"/>
                    <a:pt x="202142" y="208566"/>
                  </a:cubicBezTo>
                  <a:cubicBezTo>
                    <a:pt x="139527" y="208012"/>
                    <a:pt x="76895" y="208012"/>
                    <a:pt x="14280" y="208566"/>
                  </a:cubicBezTo>
                  <a:cubicBezTo>
                    <a:pt x="2314" y="208677"/>
                    <a:pt x="-92" y="204213"/>
                    <a:pt x="3" y="193403"/>
                  </a:cubicBezTo>
                  <a:cubicBezTo>
                    <a:pt x="541" y="128935"/>
                    <a:pt x="493" y="64468"/>
                    <a:pt x="636" y="0"/>
                  </a:cubicBezTo>
                  <a:cubicBezTo>
                    <a:pt x="72353" y="0"/>
                    <a:pt x="144054" y="0"/>
                    <a:pt x="215770" y="0"/>
                  </a:cubicBezTo>
                  <a:close/>
                </a:path>
              </a:pathLst>
            </a:custGeom>
            <a:solidFill>
              <a:srgbClr val="E12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152"/>
                <a:buFont typeface="Calibri"/>
                <a:buNone/>
              </a:pPr>
              <a:endParaRPr sz="2152" b="0" i="0" u="none" strike="noStrike" cap="none">
                <a:solidFill>
                  <a:srgbClr val="53575A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" name="Google Shape;101;p4"/>
            <p:cNvSpPr/>
            <p:nvPr/>
          </p:nvSpPr>
          <p:spPr>
            <a:xfrm>
              <a:off x="1450060" y="4053215"/>
              <a:ext cx="130067" cy="123229"/>
            </a:xfrm>
            <a:custGeom>
              <a:avLst/>
              <a:gdLst/>
              <a:ahLst/>
              <a:cxnLst/>
              <a:rect l="l" t="t" r="r" b="b"/>
              <a:pathLst>
                <a:path w="220141" h="208567" extrusionOk="0">
                  <a:moveTo>
                    <a:pt x="219506" y="0"/>
                  </a:moveTo>
                  <a:cubicBezTo>
                    <a:pt x="219648" y="64468"/>
                    <a:pt x="219601" y="128935"/>
                    <a:pt x="220139" y="193403"/>
                  </a:cubicBezTo>
                  <a:cubicBezTo>
                    <a:pt x="220234" y="204213"/>
                    <a:pt x="217828" y="208661"/>
                    <a:pt x="205862" y="208566"/>
                  </a:cubicBezTo>
                  <a:cubicBezTo>
                    <a:pt x="142012" y="208028"/>
                    <a:pt x="78146" y="208028"/>
                    <a:pt x="14280" y="208566"/>
                  </a:cubicBezTo>
                  <a:cubicBezTo>
                    <a:pt x="2314" y="208661"/>
                    <a:pt x="-92" y="204229"/>
                    <a:pt x="3" y="193403"/>
                  </a:cubicBezTo>
                  <a:cubicBezTo>
                    <a:pt x="541" y="128935"/>
                    <a:pt x="493" y="64468"/>
                    <a:pt x="636" y="0"/>
                  </a:cubicBezTo>
                  <a:cubicBezTo>
                    <a:pt x="73587" y="0"/>
                    <a:pt x="146539" y="0"/>
                    <a:pt x="219490" y="0"/>
                  </a:cubicBezTo>
                  <a:close/>
                </a:path>
              </a:pathLst>
            </a:custGeom>
            <a:solidFill>
              <a:srgbClr val="E12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152"/>
                <a:buFont typeface="Calibri"/>
                <a:buNone/>
              </a:pPr>
              <a:endParaRPr sz="2152" b="0" i="0" u="none" strike="noStrike" cap="none">
                <a:solidFill>
                  <a:srgbClr val="53575A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" name="Google Shape;102;p4"/>
            <p:cNvSpPr/>
            <p:nvPr/>
          </p:nvSpPr>
          <p:spPr>
            <a:xfrm>
              <a:off x="682066" y="4820620"/>
              <a:ext cx="127869" cy="123229"/>
            </a:xfrm>
            <a:custGeom>
              <a:avLst/>
              <a:gdLst/>
              <a:ahLst/>
              <a:cxnLst/>
              <a:rect l="l" t="t" r="r" b="b"/>
              <a:pathLst>
                <a:path w="216421" h="208567" extrusionOk="0">
                  <a:moveTo>
                    <a:pt x="652" y="208568"/>
                  </a:moveTo>
                  <a:cubicBezTo>
                    <a:pt x="509" y="144100"/>
                    <a:pt x="557" y="79633"/>
                    <a:pt x="3" y="15165"/>
                  </a:cubicBezTo>
                  <a:cubicBezTo>
                    <a:pt x="-92" y="4355"/>
                    <a:pt x="2298" y="-109"/>
                    <a:pt x="14280" y="2"/>
                  </a:cubicBezTo>
                  <a:cubicBezTo>
                    <a:pt x="76895" y="556"/>
                    <a:pt x="139527" y="556"/>
                    <a:pt x="202142" y="2"/>
                  </a:cubicBezTo>
                  <a:cubicBezTo>
                    <a:pt x="214108" y="-109"/>
                    <a:pt x="216514" y="4355"/>
                    <a:pt x="216419" y="15165"/>
                  </a:cubicBezTo>
                  <a:cubicBezTo>
                    <a:pt x="215881" y="79633"/>
                    <a:pt x="215929" y="144100"/>
                    <a:pt x="215770" y="208568"/>
                  </a:cubicBezTo>
                  <a:cubicBezTo>
                    <a:pt x="144069" y="208568"/>
                    <a:pt x="72353" y="208568"/>
                    <a:pt x="652" y="208568"/>
                  </a:cubicBezTo>
                  <a:close/>
                </a:path>
              </a:pathLst>
            </a:custGeom>
            <a:solidFill>
              <a:srgbClr val="E12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152"/>
                <a:buFont typeface="Calibri"/>
                <a:buNone/>
              </a:pPr>
              <a:endParaRPr sz="2152" b="0" i="0" u="none" strike="noStrike" cap="none">
                <a:solidFill>
                  <a:srgbClr val="53575A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3" name="Google Shape;103;p4"/>
          <p:cNvSpPr txBox="1"/>
          <p:nvPr/>
        </p:nvSpPr>
        <p:spPr>
          <a:xfrm>
            <a:off x="2214329" y="4624769"/>
            <a:ext cx="1507514" cy="7201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53575A"/>
              </a:buClr>
              <a:buSzPts val="1200"/>
              <a:buFont typeface="Quattrocento Sans"/>
              <a:buNone/>
            </a:pPr>
            <a:r>
              <a:rPr lang="pt-BR" sz="1200" b="1" i="0" u="none" strike="noStrike" cap="none">
                <a:solidFill>
                  <a:srgbClr val="53575A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ACESSE O SITE DA </a:t>
            </a:r>
            <a:br>
              <a:rPr lang="pt-BR" sz="1200" b="1" i="0" u="none" strike="noStrike" cap="none">
                <a:solidFill>
                  <a:srgbClr val="53575A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</a:br>
            <a:r>
              <a:rPr lang="pt-BR" sz="1200" b="1" i="0" u="none" strike="noStrike" cap="none">
                <a:solidFill>
                  <a:srgbClr val="53575A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UNIÃO QUÍMICA </a:t>
            </a:r>
            <a:r>
              <a:rPr lang="pt-BR" sz="1200" b="0" i="0" u="none" strike="noStrike" cap="none">
                <a:solidFill>
                  <a:srgbClr val="53575A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ATRAVÉS DO QR CODE AO LADO</a:t>
            </a:r>
            <a:endParaRPr/>
          </a:p>
        </p:txBody>
      </p:sp>
      <p:pic>
        <p:nvPicPr>
          <p:cNvPr id="104" name="Google Shape;104;p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972800" y="176214"/>
            <a:ext cx="986690" cy="2452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_Tema do Office">
  <a:themeElements>
    <a:clrScheme name="Escritório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232</Words>
  <Application>Microsoft Office PowerPoint</Application>
  <PresentationFormat>Widescreen</PresentationFormat>
  <Paragraphs>17</Paragraphs>
  <Slides>5</Slides>
  <Notes>5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5</vt:i4>
      </vt:variant>
    </vt:vector>
  </HeadingPairs>
  <TitlesOfParts>
    <vt:vector size="9" baseType="lpstr">
      <vt:lpstr>Quattrocento Sans</vt:lpstr>
      <vt:lpstr>Arial</vt:lpstr>
      <vt:lpstr>Calibri</vt:lpstr>
      <vt:lpstr>2_Tema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Guilherme</dc:creator>
  <cp:lastModifiedBy>Danyllo Seiji Lago Fujimoto</cp:lastModifiedBy>
  <cp:revision>1</cp:revision>
  <dcterms:created xsi:type="dcterms:W3CDTF">2012-03-16T20:40:08Z</dcterms:created>
  <dcterms:modified xsi:type="dcterms:W3CDTF">2025-02-08T15:33:29Z</dcterms:modified>
</cp:coreProperties>
</file>