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1807825" cy="11807825"/>
  <p:notesSz cx="6858000" cy="9144000"/>
  <p:defaultTextStyle>
    <a:defPPr marL="0" marR="0" indent="0" algn="l" defTabSz="81591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6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07960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815919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223879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631838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039798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447757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2855717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263676" algn="l" defTabSz="2175729" rtl="0" fontAlgn="auto" latinLnBrk="0" hangingPunct="0">
      <a:lnSpc>
        <a:spcPct val="90000"/>
      </a:lnSpc>
      <a:spcBef>
        <a:spcPts val="4015"/>
      </a:spcBef>
      <a:spcAft>
        <a:spcPts val="0"/>
      </a:spcAft>
      <a:buClrTx/>
      <a:buSzTx/>
      <a:buFontTx/>
      <a:buNone/>
      <a:tabLst/>
      <a:defRPr kumimoji="0" sz="428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63067-3610-44F5-9E07-19A285BA78F5}" v="10" dt="2024-12-11T17:55:41.86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70" d="100"/>
          <a:sy n="70" d="100"/>
        </p:scale>
        <p:origin x="2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1pPr>
    <a:lvl2pPr indent="203980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2pPr>
    <a:lvl3pPr indent="407960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3pPr>
    <a:lvl4pPr indent="611939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4pPr>
    <a:lvl5pPr indent="815919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5pPr>
    <a:lvl6pPr indent="1019899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6pPr>
    <a:lvl7pPr indent="1223879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7pPr>
    <a:lvl8pPr indent="1427858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8pPr>
    <a:lvl9pPr indent="1631838" defTabSz="407960" latinLnBrk="0">
      <a:lnSpc>
        <a:spcPct val="117999"/>
      </a:lnSpc>
      <a:defRPr sz="1963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&#10;&#10;O conteúdo gerado por IA pode estar incorreto.">
            <a:extLst>
              <a:ext uri="{FF2B5EF4-FFF2-40B4-BE49-F238E27FC236}">
                <a16:creationId xmlns:a16="http://schemas.microsoft.com/office/drawing/2014/main" id="{7B7E1D96-F2C6-19B4-074A-75F0C81166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1807825" cy="11807825"/>
          </a:xfrm>
          <a:prstGeom prst="rect">
            <a:avLst/>
          </a:prstGeom>
        </p:spPr>
      </p:pic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58841E2F-E04C-59B5-FCBC-28C06B4296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49229" y="3173882"/>
            <a:ext cx="7958372" cy="6325717"/>
          </a:xfrm>
          <a:prstGeom prst="roundRect">
            <a:avLst>
              <a:gd name="adj" fmla="val 13252"/>
            </a:avLst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FA5A365-F4D3-F427-2FB7-E6AE2BD93965}"/>
              </a:ext>
            </a:extLst>
          </p:cNvPr>
          <p:cNvSpPr txBox="1"/>
          <p:nvPr userDrawn="1"/>
        </p:nvSpPr>
        <p:spPr>
          <a:xfrm>
            <a:off x="2953278" y="6722118"/>
            <a:ext cx="5901266" cy="68550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pt-BR" dirty="0"/>
              <a:t>Insira a sua foto aqui!  </a:t>
            </a:r>
          </a:p>
        </p:txBody>
      </p:sp>
    </p:spTree>
    <p:extLst>
      <p:ext uri="{BB962C8B-B14F-4D97-AF65-F5344CB8AC3E}">
        <p14:creationId xmlns:p14="http://schemas.microsoft.com/office/powerpoint/2010/main" val="298734589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/>
  <p:txStyles>
    <p:titleStyle>
      <a:lvl1pPr marL="0" marR="0" indent="0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66793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733588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100381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467176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833970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200764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567559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934355" algn="l" defTabSz="19561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5" b="1" i="0" u="none" strike="noStrike" cap="none" spc="-18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66793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733588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100381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467176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833970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200764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567559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934355" algn="l" defTabSz="66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32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66793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733588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100381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467176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833970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200764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567559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934355" algn="ctr" defTabSz="4686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AE430CEE-79CF-F6BE-3A3E-682EB34DBD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7625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Helvetica Neue</vt:lpstr>
      <vt:lpstr>21_BasicWhite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Danyllo Seiji Lago Fujimoto</cp:lastModifiedBy>
  <cp:revision>14</cp:revision>
  <dcterms:modified xsi:type="dcterms:W3CDTF">2025-03-07T19:20:06Z</dcterms:modified>
</cp:coreProperties>
</file>