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5107900" cy="14439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2567028" rtl="0" fontAlgn="auto" latinLnBrk="0" hangingPunct="0">
      <a:lnSpc>
        <a:spcPct val="9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37007" y="7595982"/>
            <a:ext cx="22623266" cy="1961557"/>
          </a:xfrm>
          <a:prstGeom prst="rect">
            <a:avLst/>
          </a:prstGeom>
        </p:spPr>
        <p:txBody>
          <a:bodyPr lIns="52307" tIns="52307" rIns="52307" bIns="52307"/>
          <a:lstStyle>
            <a:lvl1pPr>
              <a:defRPr sz="56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42316" y="1269900"/>
            <a:ext cx="22623267" cy="1477551"/>
          </a:xfrm>
          <a:prstGeom prst="rect">
            <a:avLst/>
          </a:prstGeom>
        </p:spPr>
        <p:txBody>
          <a:bodyPr anchor="t"/>
          <a:lstStyle>
            <a:lvl1pPr>
              <a:defRPr spc="-176" sz="8800"/>
            </a:lvl1pPr>
          </a:lstStyle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42316" y="2601763"/>
            <a:ext cx="22623267" cy="96253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42316" y="1269900"/>
            <a:ext cx="22623267" cy="1477707"/>
          </a:xfrm>
          <a:prstGeom prst="rect">
            <a:avLst/>
          </a:prstGeom>
        </p:spPr>
        <p:txBody>
          <a:bodyPr anchor="t"/>
          <a:lstStyle>
            <a:lvl1pPr>
              <a:defRPr spc="-176" sz="8800"/>
            </a:lvl1pPr>
          </a:lstStyle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42316" y="2601763"/>
            <a:ext cx="22623267" cy="96253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42317" y="4532984"/>
            <a:ext cx="22623266" cy="8501114"/>
          </a:xfrm>
          <a:prstGeom prst="rect">
            <a:avLst/>
          </a:prstGeom>
        </p:spPr>
        <p:txBody>
          <a:bodyPr lIns="52307" tIns="52307" rIns="52307" bIns="52307"/>
          <a:lstStyle>
            <a:lvl1pPr>
              <a:spcBef>
                <a:spcPts val="1800"/>
              </a:spcBef>
              <a:defRPr b="0" spc="-100" sz="56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42316" y="5225284"/>
            <a:ext cx="22623267" cy="3989333"/>
          </a:xfrm>
          <a:prstGeom prst="rect">
            <a:avLst/>
          </a:prstGeom>
        </p:spPr>
        <p:txBody>
          <a:bodyPr lIns="52307" tIns="52307" rIns="52307" bIns="52307" anchor="ctr"/>
          <a:lstStyle>
            <a:lvl1pPr algn="ctr" defTabSz="2567028">
              <a:lnSpc>
                <a:spcPct val="80000"/>
              </a:lnSpc>
              <a:defRPr b="0" spc="-244" sz="1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2567028">
              <a:lnSpc>
                <a:spcPct val="80000"/>
              </a:lnSpc>
              <a:defRPr b="0" spc="-244" sz="1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2567028">
              <a:lnSpc>
                <a:spcPct val="80000"/>
              </a:lnSpc>
              <a:defRPr b="0" spc="-244" sz="1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2567028">
              <a:lnSpc>
                <a:spcPct val="80000"/>
              </a:lnSpc>
              <a:defRPr b="0" spc="-244" sz="1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2567028">
              <a:lnSpc>
                <a:spcPct val="80000"/>
              </a:lnSpc>
              <a:defRPr b="0" spc="-244" sz="1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42316" y="1266222"/>
            <a:ext cx="22623267" cy="7456569"/>
          </a:xfrm>
          <a:prstGeom prst="rect">
            <a:avLst/>
          </a:prstGeom>
        </p:spPr>
        <p:txBody>
          <a:bodyPr lIns="52307" tIns="52307" rIns="52307" bIns="52307" anchor="b"/>
          <a:lstStyle>
            <a:lvl1pPr algn="ctr" defTabSz="2567028">
              <a:lnSpc>
                <a:spcPct val="80000"/>
              </a:lnSpc>
              <a:defRPr spc="-262" sz="26200"/>
            </a:lvl1pPr>
            <a:lvl2pPr algn="ctr" defTabSz="2567028">
              <a:lnSpc>
                <a:spcPct val="80000"/>
              </a:lnSpc>
              <a:defRPr spc="-262" sz="26200"/>
            </a:lvl2pPr>
            <a:lvl3pPr algn="ctr" defTabSz="2567028">
              <a:lnSpc>
                <a:spcPct val="80000"/>
              </a:lnSpc>
              <a:defRPr spc="-262" sz="26200"/>
            </a:lvl3pPr>
            <a:lvl4pPr algn="ctr" defTabSz="2567028">
              <a:lnSpc>
                <a:spcPct val="80000"/>
              </a:lnSpc>
              <a:defRPr spc="-262" sz="26200"/>
            </a:lvl4pPr>
            <a:lvl5pPr algn="ctr" defTabSz="2567028">
              <a:lnSpc>
                <a:spcPct val="80000"/>
              </a:lnSpc>
              <a:defRPr spc="-262" sz="262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42317" y="8665816"/>
            <a:ext cx="22623266" cy="962532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502166" y="11150734"/>
            <a:ext cx="20799742" cy="655891"/>
          </a:xfrm>
          <a:prstGeom prst="rect">
            <a:avLst/>
          </a:prstGeom>
        </p:spPr>
        <p:txBody>
          <a:bodyPr/>
          <a:lstStyle/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805991" y="5244865"/>
            <a:ext cx="21495916" cy="3950170"/>
          </a:xfrm>
          <a:prstGeom prst="rect">
            <a:avLst/>
          </a:prstGeom>
        </p:spPr>
        <p:txBody>
          <a:bodyPr lIns="52307" tIns="52307" rIns="52307" bIns="52307"/>
          <a:lstStyle>
            <a:lvl1pPr marL="494699" indent="-316756" defTabSz="2567028">
              <a:lnSpc>
                <a:spcPct val="90000"/>
              </a:lnSpc>
              <a:defRPr b="0" spc="-200" sz="8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6228595" y="1204515"/>
            <a:ext cx="7659949" cy="61263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900883" y="4254732"/>
            <a:ext cx="10749321" cy="1251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43849" y="668357"/>
            <a:ext cx="17104759" cy="128285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73089" y="-5530156"/>
            <a:ext cx="27854077" cy="222832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90011" y="-1175505"/>
            <a:ext cx="27540230" cy="164944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42316" y="7494567"/>
            <a:ext cx="22623267" cy="4786195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43542" y="1297328"/>
            <a:ext cx="22620818" cy="655890"/>
          </a:xfrm>
          <a:prstGeom prst="rect">
            <a:avLst/>
          </a:prstGeom>
        </p:spPr>
        <p:txBody>
          <a:bodyPr/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42317" y="12112932"/>
            <a:ext cx="22623266" cy="1150112"/>
          </a:xfrm>
          <a:prstGeom prst="rect">
            <a:avLst/>
          </a:prstGeom>
        </p:spPr>
        <p:txBody>
          <a:bodyPr lIns="52307" tIns="52307" rIns="52307" bIns="52307"/>
          <a:lstStyle>
            <a:lvl1pPr>
              <a:defRPr sz="56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1298555" y="-50880"/>
            <a:ext cx="12505389" cy="145547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42316" y="1466055"/>
            <a:ext cx="10069316" cy="6056905"/>
          </a:xfrm>
          <a:prstGeom prst="rect">
            <a:avLst/>
          </a:prstGeom>
        </p:spPr>
        <p:txBody>
          <a:bodyPr/>
          <a:lstStyle>
            <a:lvl1pPr>
              <a:defRPr spc="-176" sz="8800"/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42316" y="7428541"/>
            <a:ext cx="10069316" cy="5545305"/>
          </a:xfrm>
          <a:prstGeom prst="rect">
            <a:avLst/>
          </a:prstGeom>
        </p:spPr>
        <p:txBody>
          <a:bodyPr lIns="52307" tIns="52307" rIns="52307" bIns="52307"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361757" y="13640161"/>
            <a:ext cx="371520" cy="37761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42316" y="1269900"/>
            <a:ext cx="22623267" cy="1475711"/>
          </a:xfrm>
          <a:prstGeom prst="rect">
            <a:avLst/>
          </a:prstGeom>
        </p:spPr>
        <p:txBody>
          <a:bodyPr anchor="t"/>
          <a:lstStyle>
            <a:lvl1pPr>
              <a:defRPr spc="-176" sz="8800"/>
            </a:lvl1pPr>
          </a:lstStyle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42316" y="2601763"/>
            <a:ext cx="22623267" cy="96253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42317" y="4532984"/>
            <a:ext cx="22623266" cy="8501114"/>
          </a:xfrm>
          <a:prstGeom prst="rect">
            <a:avLst/>
          </a:prstGeom>
        </p:spPr>
        <p:txBody>
          <a:bodyPr lIns="52307" tIns="52307" rIns="52307" bIns="52307"/>
          <a:lstStyle>
            <a:lvl1pPr marL="6350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1pPr>
          </a:lstStyle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42316" y="4532984"/>
            <a:ext cx="22623267" cy="8501114"/>
          </a:xfrm>
          <a:prstGeom prst="rect">
            <a:avLst/>
          </a:prstGeom>
        </p:spPr>
        <p:txBody>
          <a:bodyPr lIns="52307" tIns="52307" rIns="52307" bIns="52307" numCol="2" spcCol="1131163"/>
          <a:lstStyle>
            <a:lvl1pPr marL="6350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1pPr>
            <a:lvl2pPr marL="12446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2pPr>
            <a:lvl3pPr marL="18542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3pPr>
            <a:lvl4pPr marL="24638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4pPr>
            <a:lvl5pPr marL="30734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42316" y="2601763"/>
            <a:ext cx="10069316" cy="96253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42317" y="4532984"/>
            <a:ext cx="10069315" cy="8501751"/>
          </a:xfrm>
          <a:prstGeom prst="rect">
            <a:avLst/>
          </a:prstGeom>
        </p:spPr>
        <p:txBody>
          <a:bodyPr lIns="52307" tIns="52307" rIns="52307" bIns="52307"/>
          <a:lstStyle>
            <a:lvl1pPr marL="6350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1pPr>
          </a:lstStyle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553950" y="-261003"/>
            <a:ext cx="11240969" cy="149879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42316" y="1269900"/>
            <a:ext cx="10069316" cy="1477707"/>
          </a:xfrm>
          <a:prstGeom prst="rect">
            <a:avLst/>
          </a:prstGeom>
        </p:spPr>
        <p:txBody>
          <a:bodyPr anchor="t"/>
          <a:lstStyle>
            <a:lvl1pPr>
              <a:defRPr spc="-176" sz="8800"/>
            </a:lvl1pPr>
          </a:lstStyle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42316" y="2601763"/>
            <a:ext cx="10069316" cy="96253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Body Level One…"/>
          <p:cNvSpPr txBox="1"/>
          <p:nvPr>
            <p:ph type="body" sz="half" idx="21" hasCustomPrompt="1"/>
          </p:nvPr>
        </p:nvSpPr>
        <p:spPr>
          <a:xfrm>
            <a:off x="1242317" y="4532984"/>
            <a:ext cx="10069315" cy="8501751"/>
          </a:xfrm>
          <a:prstGeom prst="rect">
            <a:avLst/>
          </a:prstGeom>
        </p:spPr>
        <p:txBody>
          <a:bodyPr lIns="52307" tIns="52307" rIns="52307" bIns="52307"/>
          <a:lstStyle>
            <a:lvl1pPr marL="6350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1pPr>
          </a:lstStyle>
          <a:p>
            <a:pPr/>
            <a:r>
              <a:t>Slide bullet text</a:t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42316" y="1269900"/>
            <a:ext cx="10069316" cy="1477707"/>
          </a:xfrm>
          <a:prstGeom prst="rect">
            <a:avLst/>
          </a:prstGeom>
        </p:spPr>
        <p:txBody>
          <a:bodyPr anchor="t"/>
          <a:lstStyle>
            <a:lvl1pPr>
              <a:defRPr spc="-176" sz="8800"/>
            </a:lvl1pPr>
          </a:lstStyle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42316" y="2601763"/>
            <a:ext cx="10069316" cy="96253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5600"/>
            </a:lvl2pPr>
            <a:lvl3pPr>
              <a:defRPr sz="5600"/>
            </a:lvl3pPr>
            <a:lvl4pPr>
              <a:defRPr sz="5600"/>
            </a:lvl4pPr>
            <a:lvl5pPr>
              <a:defRPr sz="56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Body Level One…"/>
          <p:cNvSpPr txBox="1"/>
          <p:nvPr>
            <p:ph type="body" sz="half" idx="21" hasCustomPrompt="1"/>
          </p:nvPr>
        </p:nvSpPr>
        <p:spPr>
          <a:xfrm>
            <a:off x="1242317" y="4532984"/>
            <a:ext cx="10069315" cy="8501751"/>
          </a:xfrm>
          <a:prstGeom prst="rect">
            <a:avLst/>
          </a:prstGeom>
        </p:spPr>
        <p:txBody>
          <a:bodyPr lIns="52307" tIns="52307" rIns="52307" bIns="52307"/>
          <a:lstStyle>
            <a:lvl1pPr marL="635000" indent="-635000" defTabSz="2567028">
              <a:lnSpc>
                <a:spcPct val="90000"/>
              </a:lnSpc>
              <a:spcBef>
                <a:spcPts val="4700"/>
              </a:spcBef>
              <a:buSzPct val="123000"/>
              <a:buChar char="•"/>
              <a:defRPr b="0" sz="5000"/>
            </a:lvl1pPr>
          </a:lstStyle>
          <a:p>
            <a:pPr/>
            <a:r>
              <a:t>Slide bullet text</a:t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42316" y="1269900"/>
            <a:ext cx="10069316" cy="1477707"/>
          </a:xfrm>
          <a:prstGeom prst="rect">
            <a:avLst/>
          </a:prstGeom>
        </p:spPr>
        <p:txBody>
          <a:bodyPr anchor="t"/>
          <a:lstStyle>
            <a:lvl1pPr>
              <a:defRPr spc="-176" sz="8800"/>
            </a:lvl1pPr>
          </a:lstStyle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42313" y="4826853"/>
            <a:ext cx="22623270" cy="4786194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361757" y="13640161"/>
            <a:ext cx="371520" cy="37761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37005" y="12370306"/>
            <a:ext cx="22623266" cy="65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076" tIns="47076" rIns="47076" bIns="47076">
            <a:normAutofit fontScale="100000" lnSpcReduction="0"/>
          </a:bodyPr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Presentation Title"/>
          <p:cNvSpPr txBox="1"/>
          <p:nvPr>
            <p:ph type="title" hasCustomPrompt="1"/>
          </p:nvPr>
        </p:nvSpPr>
        <p:spPr>
          <a:xfrm>
            <a:off x="1242313" y="2809788"/>
            <a:ext cx="22623270" cy="4786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307" tIns="52307" rIns="52307" bIns="52307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361757" y="13635800"/>
            <a:ext cx="371520" cy="377616"/>
          </a:xfrm>
          <a:prstGeom prst="rect">
            <a:avLst/>
          </a:prstGeom>
          <a:ln w="12700">
            <a:miter lim="400000"/>
          </a:ln>
        </p:spPr>
        <p:txBody>
          <a:bodyPr wrap="none" lIns="52307" tIns="52307" rIns="52307" bIns="52307" anchor="b">
            <a:spAutoFit/>
          </a:bodyPr>
          <a:lstStyle>
            <a:lvl1pPr algn="ctr" defTabSz="615031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56702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244" strike="noStrike" sz="12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8690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61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anual de Poses - KIM-ppt-01.png" descr="Manual de Poses - KIM-ppt-01.png"/>
          <p:cNvPicPr>
            <a:picLocks noChangeAspect="1"/>
          </p:cNvPicPr>
          <p:nvPr/>
        </p:nvPicPr>
        <p:blipFill>
          <a:blip r:embed="rId2">
            <a:extLst/>
          </a:blip>
          <a:srcRect l="0" t="2" r="0" b="1"/>
          <a:stretch>
            <a:fillRect/>
          </a:stretch>
        </p:blipFill>
        <p:spPr>
          <a:xfrm>
            <a:off x="0" y="323"/>
            <a:ext cx="25417627" cy="14617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Manual de Poses - KIM-ppt_Artboard 10.png" descr="Manual de Poses - KIM-ppt_Artboard 10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uq_kim-15.png" descr="uq_kim-15.png"/>
          <p:cNvPicPr>
            <a:picLocks noChangeAspect="1"/>
          </p:cNvPicPr>
          <p:nvPr/>
        </p:nvPicPr>
        <p:blipFill>
          <a:blip r:embed="rId3">
            <a:extLst/>
          </a:blip>
          <a:srcRect l="31896" t="0" r="0" b="0"/>
          <a:stretch>
            <a:fillRect/>
          </a:stretch>
        </p:blipFill>
        <p:spPr>
          <a:xfrm>
            <a:off x="2542638" y="5072910"/>
            <a:ext cx="10284915" cy="8502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uq_kim-16.png" descr="uq_kim-16.png"/>
          <p:cNvPicPr>
            <a:picLocks noChangeAspect="1"/>
          </p:cNvPicPr>
          <p:nvPr/>
        </p:nvPicPr>
        <p:blipFill>
          <a:blip r:embed="rId4">
            <a:extLst/>
          </a:blip>
          <a:srcRect l="19990" t="0" r="37302" b="0"/>
          <a:stretch>
            <a:fillRect/>
          </a:stretch>
        </p:blipFill>
        <p:spPr>
          <a:xfrm>
            <a:off x="5423679" y="5096929"/>
            <a:ext cx="6449534" cy="8502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uq_kim-18.png" descr="uq_kim-18.png"/>
          <p:cNvPicPr>
            <a:picLocks noChangeAspect="1"/>
          </p:cNvPicPr>
          <p:nvPr/>
        </p:nvPicPr>
        <p:blipFill>
          <a:blip r:embed="rId5">
            <a:extLst/>
          </a:blip>
          <a:srcRect l="0" t="0" r="37989" b="0"/>
          <a:stretch>
            <a:fillRect/>
          </a:stretch>
        </p:blipFill>
        <p:spPr>
          <a:xfrm>
            <a:off x="11626577" y="5071529"/>
            <a:ext cx="9364783" cy="8502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uq_kim-17.png" descr="uq_kim-17.png"/>
          <p:cNvPicPr>
            <a:picLocks noChangeAspect="1"/>
          </p:cNvPicPr>
          <p:nvPr/>
        </p:nvPicPr>
        <p:blipFill>
          <a:blip r:embed="rId6">
            <a:extLst/>
          </a:blip>
          <a:srcRect l="5186" t="0" r="23702" b="0"/>
          <a:stretch>
            <a:fillRect/>
          </a:stretch>
        </p:blipFill>
        <p:spPr>
          <a:xfrm>
            <a:off x="8150234" y="5225143"/>
            <a:ext cx="10739129" cy="8502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Manual de Poses - KIM-ppt_Artboard 11.png" descr="Manual de Poses - KIM-ppt_Artboard 11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uq_kim-19.png" descr="uq_kim-19.png"/>
          <p:cNvPicPr>
            <a:picLocks noChangeAspect="1"/>
          </p:cNvPicPr>
          <p:nvPr/>
        </p:nvPicPr>
        <p:blipFill>
          <a:blip r:embed="rId3">
            <a:extLst/>
          </a:blip>
          <a:srcRect l="34336" t="0" r="0" b="0"/>
          <a:stretch>
            <a:fillRect/>
          </a:stretch>
        </p:blipFill>
        <p:spPr>
          <a:xfrm>
            <a:off x="4424588" y="4069552"/>
            <a:ext cx="11265014" cy="9658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uq_kim-20.png" descr="uq_kim-20.png"/>
          <p:cNvPicPr>
            <a:picLocks noChangeAspect="1"/>
          </p:cNvPicPr>
          <p:nvPr/>
        </p:nvPicPr>
        <p:blipFill>
          <a:blip r:embed="rId4">
            <a:extLst/>
          </a:blip>
          <a:srcRect l="0" t="0" r="35664" b="0"/>
          <a:stretch>
            <a:fillRect/>
          </a:stretch>
        </p:blipFill>
        <p:spPr>
          <a:xfrm>
            <a:off x="9306489" y="4069552"/>
            <a:ext cx="11037133" cy="9658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Manual de Poses - KIM-ppt_Artboard 12.png" descr="Manual de Poses - KIM-ppt_Artboard 12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uq_kim-21.png" descr="uq_kim-21.png"/>
          <p:cNvPicPr>
            <a:picLocks noChangeAspect="1"/>
          </p:cNvPicPr>
          <p:nvPr/>
        </p:nvPicPr>
        <p:blipFill>
          <a:blip r:embed="rId3">
            <a:extLst/>
          </a:blip>
          <a:srcRect l="0" t="0" r="27348" b="0"/>
          <a:stretch>
            <a:fillRect/>
          </a:stretch>
        </p:blipFill>
        <p:spPr>
          <a:xfrm>
            <a:off x="-2419147" y="3978035"/>
            <a:ext cx="12910138" cy="1000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uq_kim-22.png" descr="uq_kim-22.png"/>
          <p:cNvPicPr>
            <a:picLocks noChangeAspect="1"/>
          </p:cNvPicPr>
          <p:nvPr/>
        </p:nvPicPr>
        <p:blipFill>
          <a:blip r:embed="rId4">
            <a:extLst/>
          </a:blip>
          <a:srcRect l="36410" t="0" r="26523" b="0"/>
          <a:stretch>
            <a:fillRect/>
          </a:stretch>
        </p:blipFill>
        <p:spPr>
          <a:xfrm>
            <a:off x="14833052" y="3978035"/>
            <a:ext cx="6831064" cy="10375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Manual de Poses - KIM-ppt_Artboard 13.png" descr="Manual de Poses - KIM-ppt_Artboard 13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uq_kim-23.png" descr="uq_kim-23.png"/>
          <p:cNvPicPr>
            <a:picLocks noChangeAspect="1"/>
          </p:cNvPicPr>
          <p:nvPr/>
        </p:nvPicPr>
        <p:blipFill>
          <a:blip r:embed="rId3">
            <a:extLst/>
          </a:blip>
          <a:srcRect l="0" t="0" r="34254" b="0"/>
          <a:stretch>
            <a:fillRect/>
          </a:stretch>
        </p:blipFill>
        <p:spPr>
          <a:xfrm>
            <a:off x="-2437625" y="4894070"/>
            <a:ext cx="9363122" cy="8017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uq_kim-24.png" descr="uq_kim-24.png"/>
          <p:cNvPicPr>
            <a:picLocks noChangeAspect="1"/>
          </p:cNvPicPr>
          <p:nvPr/>
        </p:nvPicPr>
        <p:blipFill>
          <a:blip r:embed="rId4">
            <a:extLst/>
          </a:blip>
          <a:srcRect l="0" t="0" r="36223" b="0"/>
          <a:stretch>
            <a:fillRect/>
          </a:stretch>
        </p:blipFill>
        <p:spPr>
          <a:xfrm>
            <a:off x="2597933" y="4906204"/>
            <a:ext cx="9243926" cy="8160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uq_kim-25.png" descr="uq_kim-25.png"/>
          <p:cNvPicPr>
            <a:picLocks noChangeAspect="1"/>
          </p:cNvPicPr>
          <p:nvPr/>
        </p:nvPicPr>
        <p:blipFill>
          <a:blip r:embed="rId5">
            <a:extLst/>
          </a:blip>
          <a:srcRect l="4405" t="0" r="34762" b="0"/>
          <a:stretch>
            <a:fillRect/>
          </a:stretch>
        </p:blipFill>
        <p:spPr>
          <a:xfrm>
            <a:off x="8222257" y="5160204"/>
            <a:ext cx="8663424" cy="8017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uq_kim-26.png" descr="uq_kim-26.png"/>
          <p:cNvPicPr>
            <a:picLocks noChangeAspect="1"/>
          </p:cNvPicPr>
          <p:nvPr/>
        </p:nvPicPr>
        <p:blipFill>
          <a:blip r:embed="rId6">
            <a:extLst/>
          </a:blip>
          <a:srcRect l="5701" t="0" r="34478" b="0"/>
          <a:stretch>
            <a:fillRect/>
          </a:stretch>
        </p:blipFill>
        <p:spPr>
          <a:xfrm>
            <a:off x="13438699" y="5033204"/>
            <a:ext cx="8519208" cy="8017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Manual de Poses - KIM-ppt_Artboard 12 copy.png" descr="Manual de Poses - KIM-ppt_Artboard 12 copy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uq_kim-27.png" descr="uq_kim-27.png"/>
          <p:cNvPicPr>
            <a:picLocks noChangeAspect="1"/>
          </p:cNvPicPr>
          <p:nvPr/>
        </p:nvPicPr>
        <p:blipFill>
          <a:blip r:embed="rId3">
            <a:extLst/>
          </a:blip>
          <a:srcRect l="0" t="0" r="36734" b="0"/>
          <a:stretch>
            <a:fillRect/>
          </a:stretch>
        </p:blipFill>
        <p:spPr>
          <a:xfrm>
            <a:off x="949455" y="4827778"/>
            <a:ext cx="10380696" cy="9237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uq_kim-28.png" descr="uq_kim-28.png"/>
          <p:cNvPicPr>
            <a:picLocks noChangeAspect="1"/>
          </p:cNvPicPr>
          <p:nvPr/>
        </p:nvPicPr>
        <p:blipFill>
          <a:blip r:embed="rId4">
            <a:extLst/>
          </a:blip>
          <a:srcRect l="18000" t="0" r="34964" b="0"/>
          <a:stretch>
            <a:fillRect/>
          </a:stretch>
        </p:blipFill>
        <p:spPr>
          <a:xfrm>
            <a:off x="10171914" y="4827778"/>
            <a:ext cx="7717508" cy="9237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Manual de Poses - KIM-ppt_Artboard 12 copy 2.png" descr="Manual de Poses - KIM-ppt_Artboard 12 copy 2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uq_kim-29.png" descr="uq_kim-29.png"/>
          <p:cNvPicPr>
            <a:picLocks noChangeAspect="1"/>
          </p:cNvPicPr>
          <p:nvPr/>
        </p:nvPicPr>
        <p:blipFill>
          <a:blip r:embed="rId3">
            <a:extLst/>
          </a:blip>
          <a:srcRect l="24162" t="0" r="37449" b="0"/>
          <a:stretch>
            <a:fillRect/>
          </a:stretch>
        </p:blipFill>
        <p:spPr>
          <a:xfrm>
            <a:off x="3009313" y="4375318"/>
            <a:ext cx="6076044" cy="891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uq_kim-30.png" descr="uq_kim-30.png"/>
          <p:cNvPicPr>
            <a:picLocks noChangeAspect="1"/>
          </p:cNvPicPr>
          <p:nvPr/>
        </p:nvPicPr>
        <p:blipFill>
          <a:blip r:embed="rId4">
            <a:extLst/>
          </a:blip>
          <a:srcRect l="4077" t="0" r="33204" b="0"/>
          <a:stretch>
            <a:fillRect/>
          </a:stretch>
        </p:blipFill>
        <p:spPr>
          <a:xfrm>
            <a:off x="10239619" y="4132230"/>
            <a:ext cx="10514547" cy="9438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Manual de Poses - KIM-ppt_Artboard 14.png" descr="Manual de Poses - KIM-ppt_Artboard 14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-12700" y="6350"/>
            <a:ext cx="25234369" cy="14499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uq_kim-31.png" descr="uq_kim-31.png"/>
          <p:cNvPicPr>
            <a:picLocks noChangeAspect="1"/>
          </p:cNvPicPr>
          <p:nvPr/>
        </p:nvPicPr>
        <p:blipFill>
          <a:blip r:embed="rId3">
            <a:extLst/>
          </a:blip>
          <a:srcRect l="8471" t="0" r="34830" b="0"/>
          <a:stretch>
            <a:fillRect/>
          </a:stretch>
        </p:blipFill>
        <p:spPr>
          <a:xfrm>
            <a:off x="5761570" y="4345259"/>
            <a:ext cx="9341399" cy="9275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Manual de Poses - KIM-ppt_Artboard 14 copy.png" descr="Manual de Poses - KIM-ppt_Artboard 14 copy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-6350"/>
            <a:ext cx="25226761" cy="1449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uq_kim-32.png" descr="uq_kim-32.png"/>
          <p:cNvPicPr>
            <a:picLocks noChangeAspect="1"/>
          </p:cNvPicPr>
          <p:nvPr/>
        </p:nvPicPr>
        <p:blipFill>
          <a:blip r:embed="rId3">
            <a:extLst/>
          </a:blip>
          <a:srcRect l="10110" t="0" r="30176" b="0"/>
          <a:stretch>
            <a:fillRect/>
          </a:stretch>
        </p:blipFill>
        <p:spPr>
          <a:xfrm>
            <a:off x="-265288" y="5708627"/>
            <a:ext cx="7745363" cy="730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uq_kim-33.png" descr="uq_kim-33.png"/>
          <p:cNvPicPr>
            <a:picLocks noChangeAspect="1"/>
          </p:cNvPicPr>
          <p:nvPr/>
        </p:nvPicPr>
        <p:blipFill>
          <a:blip r:embed="rId4">
            <a:extLst/>
          </a:blip>
          <a:srcRect l="8553" t="0" r="31683" b="0"/>
          <a:stretch>
            <a:fillRect/>
          </a:stretch>
        </p:blipFill>
        <p:spPr>
          <a:xfrm>
            <a:off x="4972152" y="5759427"/>
            <a:ext cx="7751941" cy="730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uq_kim-34.png" descr="uq_kim-34.png"/>
          <p:cNvPicPr>
            <a:picLocks noChangeAspect="1"/>
          </p:cNvPicPr>
          <p:nvPr/>
        </p:nvPicPr>
        <p:blipFill>
          <a:blip r:embed="rId5">
            <a:extLst/>
          </a:blip>
          <a:srcRect l="6911" t="0" r="30585" b="0"/>
          <a:stretch>
            <a:fillRect/>
          </a:stretch>
        </p:blipFill>
        <p:spPr>
          <a:xfrm>
            <a:off x="10065350" y="5772127"/>
            <a:ext cx="8107207" cy="730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uq_kim-35.png" descr="uq_kim-35.png"/>
          <p:cNvPicPr>
            <a:picLocks noChangeAspect="1"/>
          </p:cNvPicPr>
          <p:nvPr/>
        </p:nvPicPr>
        <p:blipFill>
          <a:blip r:embed="rId6">
            <a:extLst/>
          </a:blip>
          <a:srcRect l="7190" t="0" r="31083" b="0"/>
          <a:stretch>
            <a:fillRect/>
          </a:stretch>
        </p:blipFill>
        <p:spPr>
          <a:xfrm>
            <a:off x="15562140" y="5708627"/>
            <a:ext cx="7933484" cy="7236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Manual de Poses - KIM-ppt_Artboard 19 copy.png" descr="Manual de Poses - KIM-ppt_Artboard 19 copy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3"/>
          <a:stretch>
            <a:fillRect/>
          </a:stretch>
        </p:blipFill>
        <p:spPr>
          <a:xfrm>
            <a:off x="0" y="6350"/>
            <a:ext cx="25231764" cy="14498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uq_kim-36-out-nov.png" descr="uq_kim-36-out-nov.png"/>
          <p:cNvPicPr>
            <a:picLocks noChangeAspect="1"/>
          </p:cNvPicPr>
          <p:nvPr/>
        </p:nvPicPr>
        <p:blipFill>
          <a:blip r:embed="rId3">
            <a:extLst/>
          </a:blip>
          <a:srcRect l="24566" t="0" r="4605" b="0"/>
          <a:stretch>
            <a:fillRect/>
          </a:stretch>
        </p:blipFill>
        <p:spPr>
          <a:xfrm>
            <a:off x="8031450" y="3373090"/>
            <a:ext cx="13506764" cy="10736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anual de Poses - KIM-ppt_Artboard 17.png" descr="Manual de Poses - KIM-ppt_Artboard 17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uq-kim-37-riscos-saude.png" descr="uq-kim-37-riscos-saude.png"/>
          <p:cNvPicPr>
            <a:picLocks noChangeAspect="1"/>
          </p:cNvPicPr>
          <p:nvPr/>
        </p:nvPicPr>
        <p:blipFill>
          <a:blip r:embed="rId3">
            <a:extLst/>
          </a:blip>
          <a:srcRect l="0" t="0" r="30974" b="0"/>
          <a:stretch>
            <a:fillRect/>
          </a:stretch>
        </p:blipFill>
        <p:spPr>
          <a:xfrm>
            <a:off x="3878571" y="3322212"/>
            <a:ext cx="12466681" cy="10168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anual de Poses - KIM-ppt_Artboard 2.png" descr="Manual de Poses - KIM-ppt_Artboard 2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Manual de Poses - KIM-ppt_Artboard 19.png" descr="Manual de Poses - KIM-ppt_Artboard 19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259400" cy="14514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uq-kim-38-compras.png" descr="uq-kim-38-compras.png"/>
          <p:cNvPicPr>
            <a:picLocks noChangeAspect="1"/>
          </p:cNvPicPr>
          <p:nvPr/>
        </p:nvPicPr>
        <p:blipFill>
          <a:blip r:embed="rId3">
            <a:extLst/>
          </a:blip>
          <a:srcRect l="25272" t="0" r="17779" b="0"/>
          <a:stretch>
            <a:fillRect/>
          </a:stretch>
        </p:blipFill>
        <p:spPr>
          <a:xfrm>
            <a:off x="7793558" y="3269235"/>
            <a:ext cx="10393038" cy="1027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Manual de Poses - KIM-ppt_Artboard 20.png" descr="Manual de Poses - KIM-ppt_Artboard 20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3"/>
          <a:stretch>
            <a:fillRect/>
          </a:stretch>
        </p:blipFill>
        <p:spPr>
          <a:xfrm>
            <a:off x="25400" y="6348"/>
            <a:ext cx="25270421" cy="1452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uq-kim-39-sourcing.png" descr="uq-kim-39-sourcing.png"/>
          <p:cNvPicPr>
            <a:picLocks noChangeAspect="1"/>
          </p:cNvPicPr>
          <p:nvPr/>
        </p:nvPicPr>
        <p:blipFill>
          <a:blip r:embed="rId3">
            <a:extLst/>
          </a:blip>
          <a:srcRect l="11834" t="0" r="6297" b="0"/>
          <a:stretch>
            <a:fillRect/>
          </a:stretch>
        </p:blipFill>
        <p:spPr>
          <a:xfrm>
            <a:off x="5583963" y="4073371"/>
            <a:ext cx="13097125" cy="9006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Manual de Poses - KIM-ppt_Artboard 21.png" descr="Manual de Poses - KIM-ppt_Artboard 21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49"/>
            <a:ext cx="25211606" cy="14486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uq-kim-40-viagens.png" descr="uq-kim-40-viagens.png"/>
          <p:cNvPicPr>
            <a:picLocks noChangeAspect="1"/>
          </p:cNvPicPr>
          <p:nvPr/>
        </p:nvPicPr>
        <p:blipFill>
          <a:blip r:embed="rId3">
            <a:extLst/>
          </a:blip>
          <a:srcRect l="2363" t="0" r="27511" b="0"/>
          <a:stretch>
            <a:fillRect/>
          </a:stretch>
        </p:blipFill>
        <p:spPr>
          <a:xfrm>
            <a:off x="4049065" y="3218237"/>
            <a:ext cx="12957341" cy="10402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anual de Poses - KIM-ppt_Artboard 22.png" descr="Manual de Poses - KIM-ppt_Artboard 22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Manual de Poses - KIM-ppt_Artboard 3.png" descr="Manual de Poses - KIM-ppt_Artboard 3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uq_kim-01.png" descr="uq_kim-01.png"/>
          <p:cNvPicPr>
            <a:picLocks noChangeAspect="1"/>
          </p:cNvPicPr>
          <p:nvPr/>
        </p:nvPicPr>
        <p:blipFill>
          <a:blip r:embed="rId3">
            <a:extLst/>
          </a:blip>
          <a:srcRect l="0" t="0" r="38316" b="0"/>
          <a:stretch>
            <a:fillRect/>
          </a:stretch>
        </p:blipFill>
        <p:spPr>
          <a:xfrm>
            <a:off x="-1299160" y="4446606"/>
            <a:ext cx="10071282" cy="919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uq_kim-02.png" descr="uq_kim-02.png"/>
          <p:cNvPicPr>
            <a:picLocks noChangeAspect="1"/>
          </p:cNvPicPr>
          <p:nvPr/>
        </p:nvPicPr>
        <p:blipFill>
          <a:blip r:embed="rId4">
            <a:extLst/>
          </a:blip>
          <a:srcRect l="0" t="0" r="38317" b="0"/>
          <a:stretch>
            <a:fillRect/>
          </a:stretch>
        </p:blipFill>
        <p:spPr>
          <a:xfrm>
            <a:off x="9608698" y="4358117"/>
            <a:ext cx="10265119" cy="9369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Manual de Poses - KIM-ppt_Artboard 4.png" descr="Manual de Poses - KIM-ppt_Artboard 4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uq_kim-03.png" descr="uq_kim-03.png"/>
          <p:cNvPicPr>
            <a:picLocks noChangeAspect="1"/>
          </p:cNvPicPr>
          <p:nvPr/>
        </p:nvPicPr>
        <p:blipFill>
          <a:blip r:embed="rId3">
            <a:extLst/>
          </a:blip>
          <a:srcRect l="0" t="0" r="33855" b="0"/>
          <a:stretch>
            <a:fillRect/>
          </a:stretch>
        </p:blipFill>
        <p:spPr>
          <a:xfrm>
            <a:off x="-755860" y="4329130"/>
            <a:ext cx="9939151" cy="845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uq_kim-04.png" descr="uq_kim-04.png"/>
          <p:cNvPicPr>
            <a:picLocks noChangeAspect="1"/>
          </p:cNvPicPr>
          <p:nvPr/>
        </p:nvPicPr>
        <p:blipFill>
          <a:blip r:embed="rId4">
            <a:extLst/>
          </a:blip>
          <a:srcRect l="0" t="0" r="38702" b="0"/>
          <a:stretch>
            <a:fillRect/>
          </a:stretch>
        </p:blipFill>
        <p:spPr>
          <a:xfrm>
            <a:off x="9577110" y="3760083"/>
            <a:ext cx="10450171" cy="9598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Manual de Poses - KIM-ppt_Artboard 5.png" descr="Manual de Poses - KIM-ppt_Artboard 5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uq_kim-05.png" descr="uq_kim-05.png"/>
          <p:cNvPicPr>
            <a:picLocks noChangeAspect="1"/>
          </p:cNvPicPr>
          <p:nvPr/>
        </p:nvPicPr>
        <p:blipFill>
          <a:blip r:embed="rId3">
            <a:extLst/>
          </a:blip>
          <a:srcRect l="19974" t="0" r="31593" b="0"/>
          <a:stretch>
            <a:fillRect/>
          </a:stretch>
        </p:blipFill>
        <p:spPr>
          <a:xfrm>
            <a:off x="1849094" y="4229110"/>
            <a:ext cx="7940955" cy="9230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uq_kim-06.png" descr="uq_kim-06.png"/>
          <p:cNvPicPr>
            <a:picLocks noChangeAspect="1"/>
          </p:cNvPicPr>
          <p:nvPr/>
        </p:nvPicPr>
        <p:blipFill>
          <a:blip r:embed="rId4">
            <a:extLst/>
          </a:blip>
          <a:srcRect l="0" t="0" r="34830" b="0"/>
          <a:stretch>
            <a:fillRect/>
          </a:stretch>
        </p:blipFill>
        <p:spPr>
          <a:xfrm>
            <a:off x="8884766" y="4074052"/>
            <a:ext cx="11879942" cy="10263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Manual de Poses - KIM-ppt_Artboard 6.png" descr="Manual de Poses - KIM-ppt_Artboard 6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uq_kim-07.png" descr="uq_kim-07.png"/>
          <p:cNvPicPr>
            <a:picLocks noChangeAspect="1"/>
          </p:cNvPicPr>
          <p:nvPr/>
        </p:nvPicPr>
        <p:blipFill>
          <a:blip r:embed="rId3">
            <a:extLst/>
          </a:blip>
          <a:srcRect l="14980" t="0" r="34999" b="0"/>
          <a:stretch>
            <a:fillRect/>
          </a:stretch>
        </p:blipFill>
        <p:spPr>
          <a:xfrm>
            <a:off x="1361738" y="4324765"/>
            <a:ext cx="8596612" cy="9675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uq_kim-08.png" descr="uq_kim-08.png"/>
          <p:cNvPicPr>
            <a:picLocks noChangeAspect="1"/>
          </p:cNvPicPr>
          <p:nvPr/>
        </p:nvPicPr>
        <p:blipFill>
          <a:blip r:embed="rId4">
            <a:extLst/>
          </a:blip>
          <a:srcRect l="23122" t="0" r="31856" b="0"/>
          <a:stretch>
            <a:fillRect/>
          </a:stretch>
        </p:blipFill>
        <p:spPr>
          <a:xfrm>
            <a:off x="13044867" y="4324765"/>
            <a:ext cx="7737576" cy="9675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Manual de Poses - KIM-ppt_Artboard 7.png" descr="Manual de Poses - KIM-ppt_Artboard 7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uq_kim-09.png" descr="uq_kim-09.png"/>
          <p:cNvPicPr>
            <a:picLocks noChangeAspect="1"/>
          </p:cNvPicPr>
          <p:nvPr/>
        </p:nvPicPr>
        <p:blipFill>
          <a:blip r:embed="rId3">
            <a:extLst/>
          </a:blip>
          <a:srcRect l="10097" t="0" r="34258" b="0"/>
          <a:stretch>
            <a:fillRect/>
          </a:stretch>
        </p:blipFill>
        <p:spPr>
          <a:xfrm>
            <a:off x="720141" y="4323625"/>
            <a:ext cx="9163946" cy="9271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uq_kim-10.png" descr="uq_kim-10.png"/>
          <p:cNvPicPr>
            <a:picLocks noChangeAspect="1"/>
          </p:cNvPicPr>
          <p:nvPr/>
        </p:nvPicPr>
        <p:blipFill>
          <a:blip r:embed="rId4">
            <a:extLst/>
          </a:blip>
          <a:srcRect l="28555" t="0" r="28555" b="0"/>
          <a:stretch>
            <a:fillRect/>
          </a:stretch>
        </p:blipFill>
        <p:spPr>
          <a:xfrm>
            <a:off x="13878679" y="4323625"/>
            <a:ext cx="7063303" cy="9271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Manual de Poses - KIM-ppt_Artboard 8.png" descr="Manual de Poses - KIM-ppt_Artboard 8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uq_kim-11.png" descr="uq_kim-11.png"/>
          <p:cNvPicPr>
            <a:picLocks noChangeAspect="1"/>
          </p:cNvPicPr>
          <p:nvPr/>
        </p:nvPicPr>
        <p:blipFill>
          <a:blip r:embed="rId3">
            <a:extLst/>
          </a:blip>
          <a:srcRect l="14092" t="0" r="35051" b="0"/>
          <a:stretch>
            <a:fillRect/>
          </a:stretch>
        </p:blipFill>
        <p:spPr>
          <a:xfrm>
            <a:off x="12174215" y="4679506"/>
            <a:ext cx="8272068" cy="915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uq_kim-12.png" descr="uq_kim-12.png"/>
          <p:cNvPicPr>
            <a:picLocks noChangeAspect="1"/>
          </p:cNvPicPr>
          <p:nvPr/>
        </p:nvPicPr>
        <p:blipFill>
          <a:blip r:embed="rId4">
            <a:extLst/>
          </a:blip>
          <a:srcRect l="21909" t="0" r="34781" b="0"/>
          <a:stretch>
            <a:fillRect/>
          </a:stretch>
        </p:blipFill>
        <p:spPr>
          <a:xfrm>
            <a:off x="2561863" y="4579917"/>
            <a:ext cx="7044627" cy="9157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anual de Poses - KIM-ppt_Artboard 9.png" descr="Manual de Poses - KIM-ppt_Artboard 9.png"/>
          <p:cNvPicPr>
            <a:picLocks noChangeAspect="1"/>
          </p:cNvPicPr>
          <p:nvPr/>
        </p:nvPicPr>
        <p:blipFill>
          <a:blip r:embed="rId2">
            <a:extLst/>
          </a:blip>
          <a:srcRect l="0" t="43" r="0" b="42"/>
          <a:stretch>
            <a:fillRect/>
          </a:stretch>
        </p:blipFill>
        <p:spPr>
          <a:xfrm>
            <a:off x="0" y="6350"/>
            <a:ext cx="25107900" cy="144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uq_kim-13.png" descr="uq_kim-13.png"/>
          <p:cNvPicPr>
            <a:picLocks noChangeAspect="1"/>
          </p:cNvPicPr>
          <p:nvPr/>
        </p:nvPicPr>
        <p:blipFill>
          <a:blip r:embed="rId3">
            <a:extLst/>
          </a:blip>
          <a:srcRect l="16138" t="0" r="33174" b="0"/>
          <a:stretch>
            <a:fillRect/>
          </a:stretch>
        </p:blipFill>
        <p:spPr>
          <a:xfrm>
            <a:off x="845043" y="3956279"/>
            <a:ext cx="8596462" cy="9548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uq_kim-14.png" descr="uq_kim-14.png"/>
          <p:cNvPicPr>
            <a:picLocks noChangeAspect="1"/>
          </p:cNvPicPr>
          <p:nvPr/>
        </p:nvPicPr>
        <p:blipFill>
          <a:blip r:embed="rId4">
            <a:extLst/>
          </a:blip>
          <a:srcRect l="5818" t="0" r="36585" b="0"/>
          <a:stretch>
            <a:fillRect/>
          </a:stretch>
        </p:blipFill>
        <p:spPr>
          <a:xfrm>
            <a:off x="10729489" y="4577063"/>
            <a:ext cx="9033754" cy="8830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2307" tIns="52307" rIns="52307" bIns="52307" numCol="1" spcCol="38100" rtlCol="0" anchor="ctr" upright="0">
        <a:spAutoFit/>
      </a:bodyPr>
      <a:lstStyle>
        <a:defPPr marL="0" marR="0" indent="0" algn="l" defTabSz="2567028" rtl="0" fontAlgn="auto" latinLnBrk="0" hangingPunct="0">
          <a:lnSpc>
            <a:spcPct val="9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307" tIns="52307" rIns="52307" bIns="52307" numCol="1" spcCol="38100" rtlCol="0" anchor="ctr" upright="0">
        <a:spAutoFit/>
      </a:bodyPr>
      <a:lstStyle>
        <a:defPPr marL="0" marR="0" indent="0" algn="l" defTabSz="2567028" rtl="0" fontAlgn="auto" latinLnBrk="0" hangingPunct="0">
          <a:lnSpc>
            <a:spcPct val="9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2307" tIns="52307" rIns="52307" bIns="52307" numCol="1" spcCol="38100" rtlCol="0" anchor="ctr" upright="0">
        <a:spAutoFit/>
      </a:bodyPr>
      <a:lstStyle>
        <a:defPPr marL="0" marR="0" indent="0" algn="l" defTabSz="2567028" rtl="0" fontAlgn="auto" latinLnBrk="0" hangingPunct="0">
          <a:lnSpc>
            <a:spcPct val="9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307" tIns="52307" rIns="52307" bIns="52307" numCol="1" spcCol="38100" rtlCol="0" anchor="ctr" upright="0">
        <a:spAutoFit/>
      </a:bodyPr>
      <a:lstStyle>
        <a:defPPr marL="0" marR="0" indent="0" algn="l" defTabSz="2567028" rtl="0" fontAlgn="auto" latinLnBrk="0" hangingPunct="0">
          <a:lnSpc>
            <a:spcPct val="9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