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15"/>
  </p:notesMasterIdLst>
  <p:sldIdLst>
    <p:sldId id="2147469196" r:id="rId2"/>
    <p:sldId id="2147468938" r:id="rId3"/>
    <p:sldId id="2147468939" r:id="rId4"/>
    <p:sldId id="2147468937" r:id="rId5"/>
    <p:sldId id="2147469144" r:id="rId6"/>
    <p:sldId id="2147468943" r:id="rId7"/>
    <p:sldId id="2147469131" r:id="rId8"/>
    <p:sldId id="2147469028" r:id="rId9"/>
    <p:sldId id="2038387999" r:id="rId10"/>
    <p:sldId id="2147469031" r:id="rId11"/>
    <p:sldId id="2147469030" r:id="rId12"/>
    <p:sldId id="2147469202" r:id="rId13"/>
    <p:sldId id="214746919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150D31-E001-9D10-4BE6-E7BF977CE544}" name="Giovanna Freire Aguiar" initials="GF" userId="S::gfaguiar@uniaoquimica.com.br::ad4622e4-8b45-476f-b2ec-15a4ad9b88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E8E4"/>
    <a:srgbClr val="666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A4B00B-AD72-47C9-A637-86FA892C65C1}" v="329" dt="2025-04-09T18:29:56.2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a Freire Aguiar" userId="ad4622e4-8b45-476f-b2ec-15a4ad9b88fc" providerId="ADAL" clId="{89A4B00B-AD72-47C9-A637-86FA892C65C1}"/>
    <pc:docChg chg="undo custSel addSld delSld modSld sldOrd addMainMaster delMainMaster modMainMaster">
      <pc:chgData name="Giovanna Freire Aguiar" userId="ad4622e4-8b45-476f-b2ec-15a4ad9b88fc" providerId="ADAL" clId="{89A4B00B-AD72-47C9-A637-86FA892C65C1}" dt="2025-04-09T18:30:12.298" v="948" actId="47"/>
      <pc:docMkLst>
        <pc:docMk/>
      </pc:docMkLst>
      <pc:sldChg chg="del">
        <pc:chgData name="Giovanna Freire Aguiar" userId="ad4622e4-8b45-476f-b2ec-15a4ad9b88fc" providerId="ADAL" clId="{89A4B00B-AD72-47C9-A637-86FA892C65C1}" dt="2025-04-09T18:22:03.031" v="895" actId="47"/>
        <pc:sldMkLst>
          <pc:docMk/>
          <pc:sldMk cId="321412428" sldId="256"/>
        </pc:sldMkLst>
      </pc:sldChg>
      <pc:sldChg chg="delSp add del mod">
        <pc:chgData name="Giovanna Freire Aguiar" userId="ad4622e4-8b45-476f-b2ec-15a4ad9b88fc" providerId="ADAL" clId="{89A4B00B-AD72-47C9-A637-86FA892C65C1}" dt="2025-04-09T18:03:46.045" v="756" actId="47"/>
        <pc:sldMkLst>
          <pc:docMk/>
          <pc:sldMk cId="4290342824" sldId="2038387993"/>
        </pc:sldMkLst>
        <pc:spChg chg="del">
          <ac:chgData name="Giovanna Freire Aguiar" userId="ad4622e4-8b45-476f-b2ec-15a4ad9b88fc" providerId="ADAL" clId="{89A4B00B-AD72-47C9-A637-86FA892C65C1}" dt="2025-04-09T17:56:40.570" v="723" actId="478"/>
          <ac:spMkLst>
            <pc:docMk/>
            <pc:sldMk cId="4290342824" sldId="2038387993"/>
            <ac:spMk id="175" creationId="{732DB37D-1670-4ADF-2042-61BD27FCB080}"/>
          </ac:spMkLst>
        </pc:spChg>
        <pc:spChg chg="del">
          <ac:chgData name="Giovanna Freire Aguiar" userId="ad4622e4-8b45-476f-b2ec-15a4ad9b88fc" providerId="ADAL" clId="{89A4B00B-AD72-47C9-A637-86FA892C65C1}" dt="2025-04-09T17:55:17.863" v="718" actId="478"/>
          <ac:spMkLst>
            <pc:docMk/>
            <pc:sldMk cId="4290342824" sldId="2038387993"/>
            <ac:spMk id="463" creationId="{DB6CDF82-CB7B-4F30-AE44-039B8BC2D8D8}"/>
          </ac:spMkLst>
        </pc:spChg>
        <pc:spChg chg="del">
          <ac:chgData name="Giovanna Freire Aguiar" userId="ad4622e4-8b45-476f-b2ec-15a4ad9b88fc" providerId="ADAL" clId="{89A4B00B-AD72-47C9-A637-86FA892C65C1}" dt="2025-04-09T17:55:18.968" v="719" actId="478"/>
          <ac:spMkLst>
            <pc:docMk/>
            <pc:sldMk cId="4290342824" sldId="2038387993"/>
            <ac:spMk id="465" creationId="{8959141F-1C3A-45C0-990C-E73FAFA645E9}"/>
          </ac:spMkLst>
        </pc:s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129" creationId="{A64B32E4-C1E1-D2AE-E48F-F0C529D3BE11}"/>
          </ac:grpSpMkLst>
        </pc:gr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138" creationId="{D8514AC9-C806-95B5-6E41-7BE184502181}"/>
          </ac:grpSpMkLst>
        </pc:gr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141" creationId="{CDA92993-F14B-BA9F-84F9-DF9AD77A553E}"/>
          </ac:grpSpMkLst>
        </pc:gr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159" creationId="{20496916-D2F2-253D-8445-0311E382F62F}"/>
          </ac:grpSpMkLst>
        </pc:gr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171" creationId="{52F4FAE3-360D-7AAB-DB54-39C33C9A20F1}"/>
          </ac:grpSpMkLst>
        </pc:gr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486" creationId="{7703BAAF-C41A-CA28-78E6-D6ADB3D150D2}"/>
          </ac:grpSpMkLst>
        </pc:gr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489" creationId="{B315702B-731B-0D1A-D492-222A5FAC6CED}"/>
          </ac:grpSpMkLst>
        </pc:gr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492" creationId="{FADAA92E-62E9-2E6B-3753-9C3ECAFCEB23}"/>
          </ac:grpSpMkLst>
        </pc:gr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495" creationId="{24AF601D-24B2-B79C-FA78-94201A50E7F6}"/>
          </ac:grpSpMkLst>
        </pc:grpChg>
        <pc:grpChg chg="del">
          <ac:chgData name="Giovanna Freire Aguiar" userId="ad4622e4-8b45-476f-b2ec-15a4ad9b88fc" providerId="ADAL" clId="{89A4B00B-AD72-47C9-A637-86FA892C65C1}" dt="2025-04-09T17:56:38.824" v="722" actId="478"/>
          <ac:grpSpMkLst>
            <pc:docMk/>
            <pc:sldMk cId="4290342824" sldId="2038387993"/>
            <ac:grpSpMk id="945" creationId="{312D17B1-2493-CE44-DC59-9C29E89DD12E}"/>
          </ac:grpSpMkLst>
        </pc:grpChg>
        <pc:cxnChg chg="del">
          <ac:chgData name="Giovanna Freire Aguiar" userId="ad4622e4-8b45-476f-b2ec-15a4ad9b88fc" providerId="ADAL" clId="{89A4B00B-AD72-47C9-A637-86FA892C65C1}" dt="2025-04-09T17:55:19.789" v="720" actId="478"/>
          <ac:cxnSpMkLst>
            <pc:docMk/>
            <pc:sldMk cId="4290342824" sldId="2038387993"/>
            <ac:cxnSpMk id="464" creationId="{1E205820-A279-4043-ABB4-1184F8B29B8B}"/>
          </ac:cxnSpMkLst>
        </pc:cxnChg>
      </pc:sldChg>
      <pc:sldChg chg="addSp delSp modSp add mod ord delAnim modAnim">
        <pc:chgData name="Giovanna Freire Aguiar" userId="ad4622e4-8b45-476f-b2ec-15a4ad9b88fc" providerId="ADAL" clId="{89A4B00B-AD72-47C9-A637-86FA892C65C1}" dt="2025-04-09T18:14:00.285" v="837" actId="478"/>
        <pc:sldMkLst>
          <pc:docMk/>
          <pc:sldMk cId="3707544052" sldId="2038387999"/>
        </pc:sldMkLst>
        <pc:spChg chg="del">
          <ac:chgData name="Giovanna Freire Aguiar" userId="ad4622e4-8b45-476f-b2ec-15a4ad9b88fc" providerId="ADAL" clId="{89A4B00B-AD72-47C9-A637-86FA892C65C1}" dt="2025-04-09T17:32:38.773" v="596" actId="478"/>
          <ac:spMkLst>
            <pc:docMk/>
            <pc:sldMk cId="3707544052" sldId="2038387999"/>
            <ac:spMk id="2" creationId="{8D29D517-D48D-E1FF-A58E-79DA2C98D857}"/>
          </ac:spMkLst>
        </pc:spChg>
        <pc:spChg chg="del mod topLvl">
          <ac:chgData name="Giovanna Freire Aguiar" userId="ad4622e4-8b45-476f-b2ec-15a4ad9b88fc" providerId="ADAL" clId="{89A4B00B-AD72-47C9-A637-86FA892C65C1}" dt="2025-04-09T17:43:02.865" v="654" actId="478"/>
          <ac:spMkLst>
            <pc:docMk/>
            <pc:sldMk cId="3707544052" sldId="2038387999"/>
            <ac:spMk id="7" creationId="{0154EC65-10F0-9AF4-DEE3-4600548F5BF5}"/>
          </ac:spMkLst>
        </pc:spChg>
        <pc:spChg chg="del mod topLvl">
          <ac:chgData name="Giovanna Freire Aguiar" userId="ad4622e4-8b45-476f-b2ec-15a4ad9b88fc" providerId="ADAL" clId="{89A4B00B-AD72-47C9-A637-86FA892C65C1}" dt="2025-04-09T17:43:01.427" v="653" actId="478"/>
          <ac:spMkLst>
            <pc:docMk/>
            <pc:sldMk cId="3707544052" sldId="2038387999"/>
            <ac:spMk id="8" creationId="{D284C62D-FB29-6E7B-74E1-F6CE7A92D82F}"/>
          </ac:spMkLst>
        </pc:spChg>
        <pc:spChg chg="add del mod">
          <ac:chgData name="Giovanna Freire Aguiar" userId="ad4622e4-8b45-476f-b2ec-15a4ad9b88fc" providerId="ADAL" clId="{89A4B00B-AD72-47C9-A637-86FA892C65C1}" dt="2025-04-09T18:14:00.285" v="837" actId="478"/>
          <ac:spMkLst>
            <pc:docMk/>
            <pc:sldMk cId="3707544052" sldId="2038387999"/>
            <ac:spMk id="9" creationId="{A83525EC-574F-1545-7368-9C323F3BA9CE}"/>
          </ac:spMkLst>
        </pc:spChg>
        <pc:spChg chg="add del mod">
          <ac:chgData name="Giovanna Freire Aguiar" userId="ad4622e4-8b45-476f-b2ec-15a4ad9b88fc" providerId="ADAL" clId="{89A4B00B-AD72-47C9-A637-86FA892C65C1}" dt="2025-04-09T17:47:11.361" v="659" actId="478"/>
          <ac:spMkLst>
            <pc:docMk/>
            <pc:sldMk cId="3707544052" sldId="2038387999"/>
            <ac:spMk id="10" creationId="{6513A49B-F22B-6AA9-10CA-6EC090E2DBE7}"/>
          </ac:spMkLst>
        </pc:spChg>
        <pc:spChg chg="add mod">
          <ac:chgData name="Giovanna Freire Aguiar" userId="ad4622e4-8b45-476f-b2ec-15a4ad9b88fc" providerId="ADAL" clId="{89A4B00B-AD72-47C9-A637-86FA892C65C1}" dt="2025-04-09T17:50:36.493" v="670" actId="14100"/>
          <ac:spMkLst>
            <pc:docMk/>
            <pc:sldMk cId="3707544052" sldId="2038387999"/>
            <ac:spMk id="11" creationId="{B8298DC0-D179-8363-DB2E-E9BEEC298535}"/>
          </ac:spMkLst>
        </pc:spChg>
        <pc:spChg chg="del mod">
          <ac:chgData name="Giovanna Freire Aguiar" userId="ad4622e4-8b45-476f-b2ec-15a4ad9b88fc" providerId="ADAL" clId="{89A4B00B-AD72-47C9-A637-86FA892C65C1}" dt="2025-04-09T17:51:25.015" v="676" actId="478"/>
          <ac:spMkLst>
            <pc:docMk/>
            <pc:sldMk cId="3707544052" sldId="2038387999"/>
            <ac:spMk id="15" creationId="{B914F397-2CD9-7BA8-4F7D-89B5D59CDAD3}"/>
          </ac:spMkLst>
        </pc:spChg>
        <pc:spChg chg="add mod">
          <ac:chgData name="Giovanna Freire Aguiar" userId="ad4622e4-8b45-476f-b2ec-15a4ad9b88fc" providerId="ADAL" clId="{89A4B00B-AD72-47C9-A637-86FA892C65C1}" dt="2025-04-09T17:52:37.357" v="694" actId="207"/>
          <ac:spMkLst>
            <pc:docMk/>
            <pc:sldMk cId="3707544052" sldId="2038387999"/>
            <ac:spMk id="16" creationId="{F29BB662-7C56-B2D2-AB85-691A5844749B}"/>
          </ac:spMkLst>
        </pc:spChg>
        <pc:spChg chg="del mod">
          <ac:chgData name="Giovanna Freire Aguiar" userId="ad4622e4-8b45-476f-b2ec-15a4ad9b88fc" providerId="ADAL" clId="{89A4B00B-AD72-47C9-A637-86FA892C65C1}" dt="2025-04-09T17:51:42.786" v="686" actId="478"/>
          <ac:spMkLst>
            <pc:docMk/>
            <pc:sldMk cId="3707544052" sldId="2038387999"/>
            <ac:spMk id="17" creationId="{890A953D-A282-E003-2C2E-F079B83E0525}"/>
          </ac:spMkLst>
        </pc:spChg>
        <pc:spChg chg="add del mod">
          <ac:chgData name="Giovanna Freire Aguiar" userId="ad4622e4-8b45-476f-b2ec-15a4ad9b88fc" providerId="ADAL" clId="{89A4B00B-AD72-47C9-A637-86FA892C65C1}" dt="2025-04-09T17:51:44.238" v="687" actId="478"/>
          <ac:spMkLst>
            <pc:docMk/>
            <pc:sldMk cId="3707544052" sldId="2038387999"/>
            <ac:spMk id="18" creationId="{3A14DB95-4BBE-F505-9E8D-1CDFC803A317}"/>
          </ac:spMkLst>
        </pc:spChg>
        <pc:spChg chg="add del mod">
          <ac:chgData name="Giovanna Freire Aguiar" userId="ad4622e4-8b45-476f-b2ec-15a4ad9b88fc" providerId="ADAL" clId="{89A4B00B-AD72-47C9-A637-86FA892C65C1}" dt="2025-04-09T17:51:45.671" v="688" actId="478"/>
          <ac:spMkLst>
            <pc:docMk/>
            <pc:sldMk cId="3707544052" sldId="2038387999"/>
            <ac:spMk id="19" creationId="{EE90B652-E1DD-A9BA-3C4C-ABDA3F4BE2F5}"/>
          </ac:spMkLst>
        </pc:spChg>
        <pc:spChg chg="mod">
          <ac:chgData name="Giovanna Freire Aguiar" userId="ad4622e4-8b45-476f-b2ec-15a4ad9b88fc" providerId="ADAL" clId="{89A4B00B-AD72-47C9-A637-86FA892C65C1}" dt="2025-04-09T17:51:15.601" v="673"/>
          <ac:spMkLst>
            <pc:docMk/>
            <pc:sldMk cId="3707544052" sldId="2038387999"/>
            <ac:spMk id="21" creationId="{39C4BBA9-7829-52A0-1666-2225ADDF7A2A}"/>
          </ac:spMkLst>
        </pc:spChg>
        <pc:spChg chg="mod">
          <ac:chgData name="Giovanna Freire Aguiar" userId="ad4622e4-8b45-476f-b2ec-15a4ad9b88fc" providerId="ADAL" clId="{89A4B00B-AD72-47C9-A637-86FA892C65C1}" dt="2025-04-09T17:51:15.601" v="673"/>
          <ac:spMkLst>
            <pc:docMk/>
            <pc:sldMk cId="3707544052" sldId="2038387999"/>
            <ac:spMk id="24" creationId="{897089C0-E2E1-5F88-2C6F-0EC36794C9AE}"/>
          </ac:spMkLst>
        </pc:spChg>
        <pc:spChg chg="mod">
          <ac:chgData name="Giovanna Freire Aguiar" userId="ad4622e4-8b45-476f-b2ec-15a4ad9b88fc" providerId="ADAL" clId="{89A4B00B-AD72-47C9-A637-86FA892C65C1}" dt="2025-04-09T17:51:15.601" v="673"/>
          <ac:spMkLst>
            <pc:docMk/>
            <pc:sldMk cId="3707544052" sldId="2038387999"/>
            <ac:spMk id="27" creationId="{B1C8FFC3-CF72-86AD-ECCF-72CB3485C4BE}"/>
          </ac:spMkLst>
        </pc:spChg>
        <pc:spChg chg="mod">
          <ac:chgData name="Giovanna Freire Aguiar" userId="ad4622e4-8b45-476f-b2ec-15a4ad9b88fc" providerId="ADAL" clId="{89A4B00B-AD72-47C9-A637-86FA892C65C1}" dt="2025-04-09T17:51:15.601" v="673"/>
          <ac:spMkLst>
            <pc:docMk/>
            <pc:sldMk cId="3707544052" sldId="2038387999"/>
            <ac:spMk id="29" creationId="{DADF0876-D8FB-C899-FD12-BB7306742B10}"/>
          </ac:spMkLst>
        </pc:spChg>
        <pc:spChg chg="mod">
          <ac:chgData name="Giovanna Freire Aguiar" userId="ad4622e4-8b45-476f-b2ec-15a4ad9b88fc" providerId="ADAL" clId="{89A4B00B-AD72-47C9-A637-86FA892C65C1}" dt="2025-04-09T17:51:15.601" v="673"/>
          <ac:spMkLst>
            <pc:docMk/>
            <pc:sldMk cId="3707544052" sldId="2038387999"/>
            <ac:spMk id="32" creationId="{3DE91306-7029-B5A7-620F-34758BE151E8}"/>
          </ac:spMkLst>
        </pc:spChg>
        <pc:spChg chg="mod">
          <ac:chgData name="Giovanna Freire Aguiar" userId="ad4622e4-8b45-476f-b2ec-15a4ad9b88fc" providerId="ADAL" clId="{89A4B00B-AD72-47C9-A637-86FA892C65C1}" dt="2025-04-09T17:51:15.601" v="673"/>
          <ac:spMkLst>
            <pc:docMk/>
            <pc:sldMk cId="3707544052" sldId="2038387999"/>
            <ac:spMk id="37" creationId="{3A52E417-0E7F-AE04-5181-48F1D6384ECC}"/>
          </ac:spMkLst>
        </pc:spChg>
        <pc:spChg chg="mod">
          <ac:chgData name="Giovanna Freire Aguiar" userId="ad4622e4-8b45-476f-b2ec-15a4ad9b88fc" providerId="ADAL" clId="{89A4B00B-AD72-47C9-A637-86FA892C65C1}" dt="2025-04-09T17:51:15.601" v="673"/>
          <ac:spMkLst>
            <pc:docMk/>
            <pc:sldMk cId="3707544052" sldId="2038387999"/>
            <ac:spMk id="42" creationId="{043D0C6E-23D4-9DF5-698B-049E25AD9B46}"/>
          </ac:spMkLst>
        </pc:spChg>
        <pc:spChg chg="add mod">
          <ac:chgData name="Giovanna Freire Aguiar" userId="ad4622e4-8b45-476f-b2ec-15a4ad9b88fc" providerId="ADAL" clId="{89A4B00B-AD72-47C9-A637-86FA892C65C1}" dt="2025-04-09T18:10:27.347" v="814" actId="20577"/>
          <ac:spMkLst>
            <pc:docMk/>
            <pc:sldMk cId="3707544052" sldId="2038387999"/>
            <ac:spMk id="43" creationId="{8F09F09B-BDD8-A198-4D56-E6D675F09D3F}"/>
          </ac:spMkLst>
        </pc:spChg>
        <pc:spChg chg="add mod">
          <ac:chgData name="Giovanna Freire Aguiar" userId="ad4622e4-8b45-476f-b2ec-15a4ad9b88fc" providerId="ADAL" clId="{89A4B00B-AD72-47C9-A637-86FA892C65C1}" dt="2025-04-09T18:10:32.263" v="815" actId="20577"/>
          <ac:spMkLst>
            <pc:docMk/>
            <pc:sldMk cId="3707544052" sldId="2038387999"/>
            <ac:spMk id="44" creationId="{5C92918B-DCAE-CBC8-ABE8-069FE2189409}"/>
          </ac:spMkLst>
        </pc:spChg>
        <pc:spChg chg="add mod">
          <ac:chgData name="Giovanna Freire Aguiar" userId="ad4622e4-8b45-476f-b2ec-15a4ad9b88fc" providerId="ADAL" clId="{89A4B00B-AD72-47C9-A637-86FA892C65C1}" dt="2025-04-09T18:10:35.500" v="816" actId="20577"/>
          <ac:spMkLst>
            <pc:docMk/>
            <pc:sldMk cId="3707544052" sldId="2038387999"/>
            <ac:spMk id="45" creationId="{92C95955-15F2-DF0F-3302-EB0CE602D051}"/>
          </ac:spMkLst>
        </pc:spChg>
        <pc:spChg chg="mod">
          <ac:chgData name="Giovanna Freire Aguiar" userId="ad4622e4-8b45-476f-b2ec-15a4ad9b88fc" providerId="ADAL" clId="{89A4B00B-AD72-47C9-A637-86FA892C65C1}" dt="2025-04-09T17:53:23.449" v="702"/>
          <ac:spMkLst>
            <pc:docMk/>
            <pc:sldMk cId="3707544052" sldId="2038387999"/>
            <ac:spMk id="48" creationId="{59C9E8D7-768A-F4FE-80E2-6A4C21B27A59}"/>
          </ac:spMkLst>
        </pc:spChg>
        <pc:grpChg chg="del">
          <ac:chgData name="Giovanna Freire Aguiar" userId="ad4622e4-8b45-476f-b2ec-15a4ad9b88fc" providerId="ADAL" clId="{89A4B00B-AD72-47C9-A637-86FA892C65C1}" dt="2025-04-09T17:53:15.933" v="701" actId="478"/>
          <ac:grpSpMkLst>
            <pc:docMk/>
            <pc:sldMk cId="3707544052" sldId="2038387999"/>
            <ac:grpSpMk id="3" creationId="{3538AD7D-3377-5B69-0753-BE1114DC76A9}"/>
          </ac:grpSpMkLst>
        </pc:grpChg>
        <pc:grpChg chg="add del mod">
          <ac:chgData name="Giovanna Freire Aguiar" userId="ad4622e4-8b45-476f-b2ec-15a4ad9b88fc" providerId="ADAL" clId="{89A4B00B-AD72-47C9-A637-86FA892C65C1}" dt="2025-04-09T17:43:01.427" v="653" actId="478"/>
          <ac:grpSpMkLst>
            <pc:docMk/>
            <pc:sldMk cId="3707544052" sldId="2038387999"/>
            <ac:grpSpMk id="6" creationId="{A17D106D-4035-3D33-55BA-9BD621D348D7}"/>
          </ac:grpSpMkLst>
        </pc:grpChg>
        <pc:grpChg chg="del mod">
          <ac:chgData name="Giovanna Freire Aguiar" userId="ad4622e4-8b45-476f-b2ec-15a4ad9b88fc" providerId="ADAL" clId="{89A4B00B-AD72-47C9-A637-86FA892C65C1}" dt="2025-04-09T17:51:22.571" v="675" actId="478"/>
          <ac:grpSpMkLst>
            <pc:docMk/>
            <pc:sldMk cId="3707544052" sldId="2038387999"/>
            <ac:grpSpMk id="20" creationId="{2B0A4683-4446-7228-8CF5-369616654FD0}"/>
          </ac:grpSpMkLst>
        </pc:grpChg>
        <pc:grpChg chg="mod">
          <ac:chgData name="Giovanna Freire Aguiar" userId="ad4622e4-8b45-476f-b2ec-15a4ad9b88fc" providerId="ADAL" clId="{89A4B00B-AD72-47C9-A637-86FA892C65C1}" dt="2025-04-09T17:51:20.324" v="674" actId="1076"/>
          <ac:grpSpMkLst>
            <pc:docMk/>
            <pc:sldMk cId="3707544052" sldId="2038387999"/>
            <ac:grpSpMk id="23" creationId="{3FCDF4F7-509D-CCFA-EA75-780A11601855}"/>
          </ac:grpSpMkLst>
        </pc:grpChg>
        <pc:grpChg chg="mod">
          <ac:chgData name="Giovanna Freire Aguiar" userId="ad4622e4-8b45-476f-b2ec-15a4ad9b88fc" providerId="ADAL" clId="{89A4B00B-AD72-47C9-A637-86FA892C65C1}" dt="2025-04-09T17:51:20.324" v="674" actId="1076"/>
          <ac:grpSpMkLst>
            <pc:docMk/>
            <pc:sldMk cId="3707544052" sldId="2038387999"/>
            <ac:grpSpMk id="28" creationId="{ECC97454-713A-3C8F-DBDC-B3B50F7D9BD2}"/>
          </ac:grpSpMkLst>
        </pc:grpChg>
        <pc:grpChg chg="mod">
          <ac:chgData name="Giovanna Freire Aguiar" userId="ad4622e4-8b45-476f-b2ec-15a4ad9b88fc" providerId="ADAL" clId="{89A4B00B-AD72-47C9-A637-86FA892C65C1}" dt="2025-04-09T17:51:20.324" v="674" actId="1076"/>
          <ac:grpSpMkLst>
            <pc:docMk/>
            <pc:sldMk cId="3707544052" sldId="2038387999"/>
            <ac:grpSpMk id="33" creationId="{2FA6ADFA-AD57-0A3A-CF15-00AC9B36BF02}"/>
          </ac:grpSpMkLst>
        </pc:grpChg>
        <pc:grpChg chg="mod">
          <ac:chgData name="Giovanna Freire Aguiar" userId="ad4622e4-8b45-476f-b2ec-15a4ad9b88fc" providerId="ADAL" clId="{89A4B00B-AD72-47C9-A637-86FA892C65C1}" dt="2025-04-09T17:51:20.324" v="674" actId="1076"/>
          <ac:grpSpMkLst>
            <pc:docMk/>
            <pc:sldMk cId="3707544052" sldId="2038387999"/>
            <ac:grpSpMk id="38" creationId="{5132F971-6702-A1F9-F0AA-5A2876EB30A3}"/>
          </ac:grpSpMkLst>
        </pc:grpChg>
        <pc:grpChg chg="add mod">
          <ac:chgData name="Giovanna Freire Aguiar" userId="ad4622e4-8b45-476f-b2ec-15a4ad9b88fc" providerId="ADAL" clId="{89A4B00B-AD72-47C9-A637-86FA892C65C1}" dt="2025-04-09T17:53:23.449" v="702"/>
          <ac:grpSpMkLst>
            <pc:docMk/>
            <pc:sldMk cId="3707544052" sldId="2038387999"/>
            <ac:grpSpMk id="46" creationId="{4584CA14-A157-DBC9-5264-4503C7FB26F4}"/>
          </ac:grpSpMkLst>
        </pc:grpChg>
        <pc:picChg chg="add mod">
          <ac:chgData name="Giovanna Freire Aguiar" userId="ad4622e4-8b45-476f-b2ec-15a4ad9b88fc" providerId="ADAL" clId="{89A4B00B-AD72-47C9-A637-86FA892C65C1}" dt="2025-04-09T17:50:28.033" v="669"/>
          <ac:picMkLst>
            <pc:docMk/>
            <pc:sldMk cId="3707544052" sldId="2038387999"/>
            <ac:picMk id="12" creationId="{76FE43B4-785E-F698-8264-5A8BD95A088B}"/>
          </ac:picMkLst>
        </pc:picChg>
        <pc:picChg chg="add mod">
          <ac:chgData name="Giovanna Freire Aguiar" userId="ad4622e4-8b45-476f-b2ec-15a4ad9b88fc" providerId="ADAL" clId="{89A4B00B-AD72-47C9-A637-86FA892C65C1}" dt="2025-04-09T17:50:28.033" v="669"/>
          <ac:picMkLst>
            <pc:docMk/>
            <pc:sldMk cId="3707544052" sldId="2038387999"/>
            <ac:picMk id="13" creationId="{5C5DAC34-1C7A-A6EA-8976-3704711A1FFC}"/>
          </ac:picMkLst>
        </pc:picChg>
        <pc:picChg chg="add mod ord">
          <ac:chgData name="Giovanna Freire Aguiar" userId="ad4622e4-8b45-476f-b2ec-15a4ad9b88fc" providerId="ADAL" clId="{89A4B00B-AD72-47C9-A637-86FA892C65C1}" dt="2025-04-09T17:50:50.077" v="672" actId="167"/>
          <ac:picMkLst>
            <pc:docMk/>
            <pc:sldMk cId="3707544052" sldId="2038387999"/>
            <ac:picMk id="14" creationId="{702D3E50-053F-3EDB-E367-600F394FB80F}"/>
          </ac:picMkLst>
        </pc:picChg>
        <pc:picChg chg="mod">
          <ac:chgData name="Giovanna Freire Aguiar" userId="ad4622e4-8b45-476f-b2ec-15a4ad9b88fc" providerId="ADAL" clId="{89A4B00B-AD72-47C9-A637-86FA892C65C1}" dt="2025-04-09T17:53:23.449" v="702"/>
          <ac:picMkLst>
            <pc:docMk/>
            <pc:sldMk cId="3707544052" sldId="2038387999"/>
            <ac:picMk id="47" creationId="{D35FC24C-AC36-1FCA-23ED-3AE36006B8A6}"/>
          </ac:picMkLst>
        </pc:picChg>
      </pc:sldChg>
      <pc:sldChg chg="delSp modSp add mod ord">
        <pc:chgData name="Giovanna Freire Aguiar" userId="ad4622e4-8b45-476f-b2ec-15a4ad9b88fc" providerId="ADAL" clId="{89A4B00B-AD72-47C9-A637-86FA892C65C1}" dt="2025-04-09T17:30:48.426" v="593" actId="478"/>
        <pc:sldMkLst>
          <pc:docMk/>
          <pc:sldMk cId="4066287233" sldId="2147468937"/>
        </pc:sldMkLst>
        <pc:spChg chg="del">
          <ac:chgData name="Giovanna Freire Aguiar" userId="ad4622e4-8b45-476f-b2ec-15a4ad9b88fc" providerId="ADAL" clId="{89A4B00B-AD72-47C9-A637-86FA892C65C1}" dt="2025-04-09T17:20:22.911" v="65" actId="478"/>
          <ac:spMkLst>
            <pc:docMk/>
            <pc:sldMk cId="4066287233" sldId="2147468937"/>
            <ac:spMk id="9" creationId="{C104549F-F7EC-FF76-6334-76921C627540}"/>
          </ac:spMkLst>
        </pc:spChg>
        <pc:spChg chg="del">
          <ac:chgData name="Giovanna Freire Aguiar" userId="ad4622e4-8b45-476f-b2ec-15a4ad9b88fc" providerId="ADAL" clId="{89A4B00B-AD72-47C9-A637-86FA892C65C1}" dt="2025-04-09T17:20:23.446" v="66" actId="478"/>
          <ac:spMkLst>
            <pc:docMk/>
            <pc:sldMk cId="4066287233" sldId="2147468937"/>
            <ac:spMk id="24" creationId="{04B9D7FC-2CC7-7C79-4593-95DAEFCE25A2}"/>
          </ac:spMkLst>
        </pc:spChg>
        <pc:spChg chg="mod">
          <ac:chgData name="Giovanna Freire Aguiar" userId="ad4622e4-8b45-476f-b2ec-15a4ad9b88fc" providerId="ADAL" clId="{89A4B00B-AD72-47C9-A637-86FA892C65C1}" dt="2025-04-09T17:20:47.998" v="86" actId="20577"/>
          <ac:spMkLst>
            <pc:docMk/>
            <pc:sldMk cId="4066287233" sldId="2147468937"/>
            <ac:spMk id="25" creationId="{211A6EED-CDB2-8B9A-8ADF-E632D03C0CA3}"/>
          </ac:spMkLst>
        </pc:spChg>
        <pc:spChg chg="del topLvl">
          <ac:chgData name="Giovanna Freire Aguiar" userId="ad4622e4-8b45-476f-b2ec-15a4ad9b88fc" providerId="ADAL" clId="{89A4B00B-AD72-47C9-A637-86FA892C65C1}" dt="2025-04-09T17:19:34.473" v="52" actId="478"/>
          <ac:spMkLst>
            <pc:docMk/>
            <pc:sldMk cId="4066287233" sldId="2147468937"/>
            <ac:spMk id="39" creationId="{EE92FA57-E126-DB7B-F0A4-0E75AC0C588C}"/>
          </ac:spMkLst>
        </pc:spChg>
        <pc:spChg chg="del topLvl">
          <ac:chgData name="Giovanna Freire Aguiar" userId="ad4622e4-8b45-476f-b2ec-15a4ad9b88fc" providerId="ADAL" clId="{89A4B00B-AD72-47C9-A637-86FA892C65C1}" dt="2025-04-09T17:30:48.426" v="593" actId="478"/>
          <ac:spMkLst>
            <pc:docMk/>
            <pc:sldMk cId="4066287233" sldId="2147468937"/>
            <ac:spMk id="41" creationId="{376C7D2E-4F8B-C946-3916-C2A8C24EBDEB}"/>
          </ac:spMkLst>
        </pc:spChg>
        <pc:grpChg chg="del">
          <ac:chgData name="Giovanna Freire Aguiar" userId="ad4622e4-8b45-476f-b2ec-15a4ad9b88fc" providerId="ADAL" clId="{89A4B00B-AD72-47C9-A637-86FA892C65C1}" dt="2025-04-09T17:30:04.276" v="592" actId="478"/>
          <ac:grpSpMkLst>
            <pc:docMk/>
            <pc:sldMk cId="4066287233" sldId="2147468937"/>
            <ac:grpSpMk id="8" creationId="{5C91A31E-C3EC-5EDC-6333-0525809E39E5}"/>
          </ac:grpSpMkLst>
        </pc:grpChg>
        <pc:grpChg chg="del">
          <ac:chgData name="Giovanna Freire Aguiar" userId="ad4622e4-8b45-476f-b2ec-15a4ad9b88fc" providerId="ADAL" clId="{89A4B00B-AD72-47C9-A637-86FA892C65C1}" dt="2025-04-09T17:30:02.976" v="591" actId="478"/>
          <ac:grpSpMkLst>
            <pc:docMk/>
            <pc:sldMk cId="4066287233" sldId="2147468937"/>
            <ac:grpSpMk id="10" creationId="{39473189-0A0F-03D7-3F25-B0F165187E4A}"/>
          </ac:grpSpMkLst>
        </pc:grpChg>
        <pc:grpChg chg="del">
          <ac:chgData name="Giovanna Freire Aguiar" userId="ad4622e4-8b45-476f-b2ec-15a4ad9b88fc" providerId="ADAL" clId="{89A4B00B-AD72-47C9-A637-86FA892C65C1}" dt="2025-04-09T17:19:34.473" v="52" actId="478"/>
          <ac:grpSpMkLst>
            <pc:docMk/>
            <pc:sldMk cId="4066287233" sldId="2147468937"/>
            <ac:grpSpMk id="42" creationId="{D68469A8-E235-450E-B04C-22E736E4225E}"/>
          </ac:grpSpMkLst>
        </pc:grpChg>
      </pc:sldChg>
      <pc:sldChg chg="delSp modSp add mod ord">
        <pc:chgData name="Giovanna Freire Aguiar" userId="ad4622e4-8b45-476f-b2ec-15a4ad9b88fc" providerId="ADAL" clId="{89A4B00B-AD72-47C9-A637-86FA892C65C1}" dt="2025-04-09T17:21:22.375" v="108" actId="1076"/>
        <pc:sldMkLst>
          <pc:docMk/>
          <pc:sldMk cId="1190135544" sldId="2147468938"/>
        </pc:sldMkLst>
        <pc:spChg chg="mod">
          <ac:chgData name="Giovanna Freire Aguiar" userId="ad4622e4-8b45-476f-b2ec-15a4ad9b88fc" providerId="ADAL" clId="{89A4B00B-AD72-47C9-A637-86FA892C65C1}" dt="2025-04-09T17:21:15.094" v="107" actId="20577"/>
          <ac:spMkLst>
            <pc:docMk/>
            <pc:sldMk cId="1190135544" sldId="2147468938"/>
            <ac:spMk id="25" creationId="{D55B80BE-8AE5-515F-B22A-BF511AA91314}"/>
          </ac:spMkLst>
        </pc:spChg>
        <pc:spChg chg="mod">
          <ac:chgData name="Giovanna Freire Aguiar" userId="ad4622e4-8b45-476f-b2ec-15a4ad9b88fc" providerId="ADAL" clId="{89A4B00B-AD72-47C9-A637-86FA892C65C1}" dt="2025-04-09T17:21:22.375" v="108" actId="1076"/>
          <ac:spMkLst>
            <pc:docMk/>
            <pc:sldMk cId="1190135544" sldId="2147468938"/>
            <ac:spMk id="27" creationId="{5296B1A8-E603-637F-CFDE-984D71DBADD2}"/>
          </ac:spMkLst>
        </pc:spChg>
        <pc:spChg chg="del">
          <ac:chgData name="Giovanna Freire Aguiar" userId="ad4622e4-8b45-476f-b2ec-15a4ad9b88fc" providerId="ADAL" clId="{89A4B00B-AD72-47C9-A637-86FA892C65C1}" dt="2025-04-09T17:20:14.950" v="60" actId="478"/>
          <ac:spMkLst>
            <pc:docMk/>
            <pc:sldMk cId="1190135544" sldId="2147468938"/>
            <ac:spMk id="29" creationId="{C4BED12F-564C-0E4B-7437-92DF4D64F34E}"/>
          </ac:spMkLst>
        </pc:spChg>
        <pc:spChg chg="del">
          <ac:chgData name="Giovanna Freire Aguiar" userId="ad4622e4-8b45-476f-b2ec-15a4ad9b88fc" providerId="ADAL" clId="{89A4B00B-AD72-47C9-A637-86FA892C65C1}" dt="2025-04-09T17:20:16.061" v="61" actId="478"/>
          <ac:spMkLst>
            <pc:docMk/>
            <pc:sldMk cId="1190135544" sldId="2147468938"/>
            <ac:spMk id="30" creationId="{B2E581D8-354F-E649-FB7B-46B2E8BB38E6}"/>
          </ac:spMkLst>
        </pc:spChg>
        <pc:grpChg chg="del">
          <ac:chgData name="Giovanna Freire Aguiar" userId="ad4622e4-8b45-476f-b2ec-15a4ad9b88fc" providerId="ADAL" clId="{89A4B00B-AD72-47C9-A637-86FA892C65C1}" dt="2025-04-09T17:19:14.846" v="47" actId="478"/>
          <ac:grpSpMkLst>
            <pc:docMk/>
            <pc:sldMk cId="1190135544" sldId="2147468938"/>
            <ac:grpSpMk id="3" creationId="{246DB5F3-FA39-23EB-8CB5-4649ACF9F728}"/>
          </ac:grpSpMkLst>
        </pc:grpChg>
        <pc:grpChg chg="del">
          <ac:chgData name="Giovanna Freire Aguiar" userId="ad4622e4-8b45-476f-b2ec-15a4ad9b88fc" providerId="ADAL" clId="{89A4B00B-AD72-47C9-A637-86FA892C65C1}" dt="2025-04-09T17:19:12.189" v="46" actId="478"/>
          <ac:grpSpMkLst>
            <pc:docMk/>
            <pc:sldMk cId="1190135544" sldId="2147468938"/>
            <ac:grpSpMk id="10" creationId="{C5F09F46-D4A5-75BA-E646-85AF9B94D3A3}"/>
          </ac:grpSpMkLst>
        </pc:grpChg>
      </pc:sldChg>
      <pc:sldChg chg="delSp modSp add mod ord">
        <pc:chgData name="Giovanna Freire Aguiar" userId="ad4622e4-8b45-476f-b2ec-15a4ad9b88fc" providerId="ADAL" clId="{89A4B00B-AD72-47C9-A637-86FA892C65C1}" dt="2025-04-09T17:30:00.140" v="590" actId="478"/>
        <pc:sldMkLst>
          <pc:docMk/>
          <pc:sldMk cId="2710735386" sldId="2147468939"/>
        </pc:sldMkLst>
        <pc:spChg chg="del">
          <ac:chgData name="Giovanna Freire Aguiar" userId="ad4622e4-8b45-476f-b2ec-15a4ad9b88fc" providerId="ADAL" clId="{89A4B00B-AD72-47C9-A637-86FA892C65C1}" dt="2025-04-09T17:20:18.682" v="63" actId="478"/>
          <ac:spMkLst>
            <pc:docMk/>
            <pc:sldMk cId="2710735386" sldId="2147468939"/>
            <ac:spMk id="24" creationId="{344F1E67-A4FD-1DC1-7F76-E7834080AF67}"/>
          </ac:spMkLst>
        </pc:spChg>
        <pc:spChg chg="del">
          <ac:chgData name="Giovanna Freire Aguiar" userId="ad4622e4-8b45-476f-b2ec-15a4ad9b88fc" providerId="ADAL" clId="{89A4B00B-AD72-47C9-A637-86FA892C65C1}" dt="2025-04-09T17:20:18.079" v="62" actId="478"/>
          <ac:spMkLst>
            <pc:docMk/>
            <pc:sldMk cId="2710735386" sldId="2147468939"/>
            <ac:spMk id="26" creationId="{DAEA7433-0E62-9096-8AAC-D579D02FAF5C}"/>
          </ac:spMkLst>
        </pc:spChg>
        <pc:spChg chg="mod">
          <ac:chgData name="Giovanna Freire Aguiar" userId="ad4622e4-8b45-476f-b2ec-15a4ad9b88fc" providerId="ADAL" clId="{89A4B00B-AD72-47C9-A637-86FA892C65C1}" dt="2025-04-09T17:21:02.377" v="97" actId="122"/>
          <ac:spMkLst>
            <pc:docMk/>
            <pc:sldMk cId="2710735386" sldId="2147468939"/>
            <ac:spMk id="28" creationId="{0B7D4101-3239-6DF4-B809-A6E204A0C9B8}"/>
          </ac:spMkLst>
        </pc:spChg>
        <pc:grpChg chg="del">
          <ac:chgData name="Giovanna Freire Aguiar" userId="ad4622e4-8b45-476f-b2ec-15a4ad9b88fc" providerId="ADAL" clId="{89A4B00B-AD72-47C9-A637-86FA892C65C1}" dt="2025-04-09T17:30:00.140" v="590" actId="478"/>
          <ac:grpSpMkLst>
            <pc:docMk/>
            <pc:sldMk cId="2710735386" sldId="2147468939"/>
            <ac:grpSpMk id="3" creationId="{028FB13E-845D-B007-26ED-202DF5008113}"/>
          </ac:grpSpMkLst>
        </pc:grpChg>
        <pc:grpChg chg="del">
          <ac:chgData name="Giovanna Freire Aguiar" userId="ad4622e4-8b45-476f-b2ec-15a4ad9b88fc" providerId="ADAL" clId="{89A4B00B-AD72-47C9-A637-86FA892C65C1}" dt="2025-04-09T17:29:58.754" v="589" actId="478"/>
          <ac:grpSpMkLst>
            <pc:docMk/>
            <pc:sldMk cId="2710735386" sldId="2147468939"/>
            <ac:grpSpMk id="10" creationId="{E6C01D98-F154-3F90-1FB2-B99B84EC5EBE}"/>
          </ac:grpSpMkLst>
        </pc:grpChg>
      </pc:sldChg>
      <pc:sldChg chg="add del">
        <pc:chgData name="Giovanna Freire Aguiar" userId="ad4622e4-8b45-476f-b2ec-15a4ad9b88fc" providerId="ADAL" clId="{89A4B00B-AD72-47C9-A637-86FA892C65C1}" dt="2025-04-09T17:14:26.842" v="7" actId="47"/>
        <pc:sldMkLst>
          <pc:docMk/>
          <pc:sldMk cId="1208050364" sldId="2147468940"/>
        </pc:sldMkLst>
      </pc:sldChg>
      <pc:sldChg chg="modSp add mod ord modAnim">
        <pc:chgData name="Giovanna Freire Aguiar" userId="ad4622e4-8b45-476f-b2ec-15a4ad9b88fc" providerId="ADAL" clId="{89A4B00B-AD72-47C9-A637-86FA892C65C1}" dt="2025-04-09T17:22:20.087" v="167" actId="20577"/>
        <pc:sldMkLst>
          <pc:docMk/>
          <pc:sldMk cId="1460715994" sldId="2147468943"/>
        </pc:sldMkLst>
        <pc:spChg chg="mod">
          <ac:chgData name="Giovanna Freire Aguiar" userId="ad4622e4-8b45-476f-b2ec-15a4ad9b88fc" providerId="ADAL" clId="{89A4B00B-AD72-47C9-A637-86FA892C65C1}" dt="2025-04-09T17:22:01.495" v="134" actId="1076"/>
          <ac:spMkLst>
            <pc:docMk/>
            <pc:sldMk cId="1460715994" sldId="2147468943"/>
            <ac:spMk id="31" creationId="{A998BB23-A6E2-832A-B795-33F2AFE3269D}"/>
          </ac:spMkLst>
        </pc:spChg>
        <pc:spChg chg="mod">
          <ac:chgData name="Giovanna Freire Aguiar" userId="ad4622e4-8b45-476f-b2ec-15a4ad9b88fc" providerId="ADAL" clId="{89A4B00B-AD72-47C9-A637-86FA892C65C1}" dt="2025-04-09T17:21:56.615" v="133" actId="20577"/>
          <ac:spMkLst>
            <pc:docMk/>
            <pc:sldMk cId="1460715994" sldId="2147468943"/>
            <ac:spMk id="34" creationId="{A61CDE49-4DB3-78D4-495E-A4C1E7DAB839}"/>
          </ac:spMkLst>
        </pc:spChg>
        <pc:spChg chg="mod">
          <ac:chgData name="Giovanna Freire Aguiar" userId="ad4622e4-8b45-476f-b2ec-15a4ad9b88fc" providerId="ADAL" clId="{89A4B00B-AD72-47C9-A637-86FA892C65C1}" dt="2025-04-09T17:22:07.445" v="147" actId="20577"/>
          <ac:spMkLst>
            <pc:docMk/>
            <pc:sldMk cId="1460715994" sldId="2147468943"/>
            <ac:spMk id="142" creationId="{AEE28353-1119-8932-D608-D47A3C99813D}"/>
          </ac:spMkLst>
        </pc:spChg>
        <pc:spChg chg="mod">
          <ac:chgData name="Giovanna Freire Aguiar" userId="ad4622e4-8b45-476f-b2ec-15a4ad9b88fc" providerId="ADAL" clId="{89A4B00B-AD72-47C9-A637-86FA892C65C1}" dt="2025-04-09T17:22:10.577" v="152" actId="20577"/>
          <ac:spMkLst>
            <pc:docMk/>
            <pc:sldMk cId="1460715994" sldId="2147468943"/>
            <ac:spMk id="146" creationId="{450C31CF-D5C1-54EC-5723-1A2EB13C8737}"/>
          </ac:spMkLst>
        </pc:spChg>
        <pc:spChg chg="mod">
          <ac:chgData name="Giovanna Freire Aguiar" userId="ad4622e4-8b45-476f-b2ec-15a4ad9b88fc" providerId="ADAL" clId="{89A4B00B-AD72-47C9-A637-86FA892C65C1}" dt="2025-04-09T17:22:13.702" v="157" actId="20577"/>
          <ac:spMkLst>
            <pc:docMk/>
            <pc:sldMk cId="1460715994" sldId="2147468943"/>
            <ac:spMk id="151" creationId="{BC153C89-B268-D718-509E-66E7FD012677}"/>
          </ac:spMkLst>
        </pc:spChg>
        <pc:spChg chg="mod">
          <ac:chgData name="Giovanna Freire Aguiar" userId="ad4622e4-8b45-476f-b2ec-15a4ad9b88fc" providerId="ADAL" clId="{89A4B00B-AD72-47C9-A637-86FA892C65C1}" dt="2025-04-09T17:22:16.710" v="162" actId="20577"/>
          <ac:spMkLst>
            <pc:docMk/>
            <pc:sldMk cId="1460715994" sldId="2147468943"/>
            <ac:spMk id="156" creationId="{809D55E0-1448-FE1A-974D-9A8F1DF80F6E}"/>
          </ac:spMkLst>
        </pc:spChg>
        <pc:spChg chg="mod">
          <ac:chgData name="Giovanna Freire Aguiar" userId="ad4622e4-8b45-476f-b2ec-15a4ad9b88fc" providerId="ADAL" clId="{89A4B00B-AD72-47C9-A637-86FA892C65C1}" dt="2025-04-09T17:22:20.087" v="167" actId="20577"/>
          <ac:spMkLst>
            <pc:docMk/>
            <pc:sldMk cId="1460715994" sldId="2147468943"/>
            <ac:spMk id="161" creationId="{AA720F83-AE0D-91C6-B704-5D54B368C168}"/>
          </ac:spMkLst>
        </pc:spChg>
      </pc:sldChg>
      <pc:sldChg chg="addSp delSp modSp add mod delAnim modAnim">
        <pc:chgData name="Giovanna Freire Aguiar" userId="ad4622e4-8b45-476f-b2ec-15a4ad9b88fc" providerId="ADAL" clId="{89A4B00B-AD72-47C9-A637-86FA892C65C1}" dt="2025-04-09T17:47:17.607" v="660" actId="20577"/>
        <pc:sldMkLst>
          <pc:docMk/>
          <pc:sldMk cId="3703058952" sldId="2147469028"/>
        </pc:sldMkLst>
        <pc:spChg chg="add del">
          <ac:chgData name="Giovanna Freire Aguiar" userId="ad4622e4-8b45-476f-b2ec-15a4ad9b88fc" providerId="ADAL" clId="{89A4B00B-AD72-47C9-A637-86FA892C65C1}" dt="2025-04-09T17:35:47.268" v="614" actId="22"/>
          <ac:spMkLst>
            <pc:docMk/>
            <pc:sldMk cId="3703058952" sldId="2147469028"/>
            <ac:spMk id="3" creationId="{1B6981CE-0860-18AB-757E-A0E58EDC5509}"/>
          </ac:spMkLst>
        </pc:spChg>
        <pc:spChg chg="add mod">
          <ac:chgData name="Giovanna Freire Aguiar" userId="ad4622e4-8b45-476f-b2ec-15a4ad9b88fc" providerId="ADAL" clId="{89A4B00B-AD72-47C9-A637-86FA892C65C1}" dt="2025-04-09T17:39:29.850" v="648" actId="1076"/>
          <ac:spMkLst>
            <pc:docMk/>
            <pc:sldMk cId="3703058952" sldId="2147469028"/>
            <ac:spMk id="5" creationId="{308B1539-55A5-BEDF-0289-E209BFE66410}"/>
          </ac:spMkLst>
        </pc:spChg>
        <pc:spChg chg="del mod">
          <ac:chgData name="Giovanna Freire Aguiar" userId="ad4622e4-8b45-476f-b2ec-15a4ad9b88fc" providerId="ADAL" clId="{89A4B00B-AD72-47C9-A637-86FA892C65C1}" dt="2025-04-09T17:36:35.373" v="626" actId="478"/>
          <ac:spMkLst>
            <pc:docMk/>
            <pc:sldMk cId="3703058952" sldId="2147469028"/>
            <ac:spMk id="8" creationId="{55802572-C281-D231-3BE9-0E2361EC070E}"/>
          </ac:spMkLst>
        </pc:spChg>
        <pc:spChg chg="mod">
          <ac:chgData name="Giovanna Freire Aguiar" userId="ad4622e4-8b45-476f-b2ec-15a4ad9b88fc" providerId="ADAL" clId="{89A4B00B-AD72-47C9-A637-86FA892C65C1}" dt="2025-04-09T17:23:31.013" v="293" actId="1076"/>
          <ac:spMkLst>
            <pc:docMk/>
            <pc:sldMk cId="3703058952" sldId="2147469028"/>
            <ac:spMk id="9" creationId="{3E122F5C-AC4B-00A7-3E4A-C8452F38D242}"/>
          </ac:spMkLst>
        </pc:spChg>
        <pc:spChg chg="add mod">
          <ac:chgData name="Giovanna Freire Aguiar" userId="ad4622e4-8b45-476f-b2ec-15a4ad9b88fc" providerId="ADAL" clId="{89A4B00B-AD72-47C9-A637-86FA892C65C1}" dt="2025-04-09T17:39:29.850" v="648" actId="1076"/>
          <ac:spMkLst>
            <pc:docMk/>
            <pc:sldMk cId="3703058952" sldId="2147469028"/>
            <ac:spMk id="13" creationId="{16688404-1857-CAC6-1FB1-B61B93E6A9C2}"/>
          </ac:spMkLst>
        </pc:spChg>
        <pc:spChg chg="mod">
          <ac:chgData name="Giovanna Freire Aguiar" userId="ad4622e4-8b45-476f-b2ec-15a4ad9b88fc" providerId="ADAL" clId="{89A4B00B-AD72-47C9-A637-86FA892C65C1}" dt="2025-04-09T17:23:47.106" v="313" actId="20577"/>
          <ac:spMkLst>
            <pc:docMk/>
            <pc:sldMk cId="3703058952" sldId="2147469028"/>
            <ac:spMk id="15" creationId="{E3C583DB-C034-2597-2AB4-960B0048D063}"/>
          </ac:spMkLst>
        </pc:spChg>
        <pc:spChg chg="mod">
          <ac:chgData name="Giovanna Freire Aguiar" userId="ad4622e4-8b45-476f-b2ec-15a4ad9b88fc" providerId="ADAL" clId="{89A4B00B-AD72-47C9-A637-86FA892C65C1}" dt="2025-04-09T17:23:50.605" v="319" actId="20577"/>
          <ac:spMkLst>
            <pc:docMk/>
            <pc:sldMk cId="3703058952" sldId="2147469028"/>
            <ac:spMk id="16" creationId="{DD8DC946-6B16-8862-815A-E78C02D23E33}"/>
          </ac:spMkLst>
        </pc:spChg>
        <pc:spChg chg="mod">
          <ac:chgData name="Giovanna Freire Aguiar" userId="ad4622e4-8b45-476f-b2ec-15a4ad9b88fc" providerId="ADAL" clId="{89A4B00B-AD72-47C9-A637-86FA892C65C1}" dt="2025-04-09T17:23:53.750" v="325" actId="20577"/>
          <ac:spMkLst>
            <pc:docMk/>
            <pc:sldMk cId="3703058952" sldId="2147469028"/>
            <ac:spMk id="17" creationId="{FE064A80-99A7-EEF9-64CE-FB56CC6F13D3}"/>
          </ac:spMkLst>
        </pc:spChg>
        <pc:spChg chg="add mod">
          <ac:chgData name="Giovanna Freire Aguiar" userId="ad4622e4-8b45-476f-b2ec-15a4ad9b88fc" providerId="ADAL" clId="{89A4B00B-AD72-47C9-A637-86FA892C65C1}" dt="2025-04-09T17:47:17.607" v="660" actId="20577"/>
          <ac:spMkLst>
            <pc:docMk/>
            <pc:sldMk cId="3703058952" sldId="2147469028"/>
            <ac:spMk id="18" creationId="{8A1A59D1-D8C8-3ADF-20CA-D3779FDEB982}"/>
          </ac:spMkLst>
        </pc:spChg>
        <pc:spChg chg="mod">
          <ac:chgData name="Giovanna Freire Aguiar" userId="ad4622e4-8b45-476f-b2ec-15a4ad9b88fc" providerId="ADAL" clId="{89A4B00B-AD72-47C9-A637-86FA892C65C1}" dt="2025-04-09T17:35:42.206" v="612" actId="20577"/>
          <ac:spMkLst>
            <pc:docMk/>
            <pc:sldMk cId="3703058952" sldId="2147469028"/>
            <ac:spMk id="19" creationId="{8A78817C-E0C7-F9B5-CD80-2897C3254445}"/>
          </ac:spMkLst>
        </pc:spChg>
        <pc:spChg chg="mod">
          <ac:chgData name="Giovanna Freire Aguiar" userId="ad4622e4-8b45-476f-b2ec-15a4ad9b88fc" providerId="ADAL" clId="{89A4B00B-AD72-47C9-A637-86FA892C65C1}" dt="2025-04-09T17:35:39.592" v="611"/>
          <ac:spMkLst>
            <pc:docMk/>
            <pc:sldMk cId="3703058952" sldId="2147469028"/>
            <ac:spMk id="23" creationId="{3E0737B7-F800-0A76-A16B-01DA96948DDA}"/>
          </ac:spMkLst>
        </pc:spChg>
        <pc:spChg chg="mod">
          <ac:chgData name="Giovanna Freire Aguiar" userId="ad4622e4-8b45-476f-b2ec-15a4ad9b88fc" providerId="ADAL" clId="{89A4B00B-AD72-47C9-A637-86FA892C65C1}" dt="2025-04-09T17:37:08.415" v="630"/>
          <ac:spMkLst>
            <pc:docMk/>
            <pc:sldMk cId="3703058952" sldId="2147469028"/>
            <ac:spMk id="27" creationId="{2CEA2AF8-7E2A-3EFB-BF87-3D5CABAF9355}"/>
          </ac:spMkLst>
        </pc:spChg>
        <pc:spChg chg="del mod">
          <ac:chgData name="Giovanna Freire Aguiar" userId="ad4622e4-8b45-476f-b2ec-15a4ad9b88fc" providerId="ADAL" clId="{89A4B00B-AD72-47C9-A637-86FA892C65C1}" dt="2025-04-09T17:36:01.127" v="617" actId="478"/>
          <ac:spMkLst>
            <pc:docMk/>
            <pc:sldMk cId="3703058952" sldId="2147469028"/>
            <ac:spMk id="29" creationId="{7805AEFE-086A-F90D-CCF4-7B2FFDE39D0D}"/>
          </ac:spMkLst>
        </pc:spChg>
        <pc:spChg chg="mod">
          <ac:chgData name="Giovanna Freire Aguiar" userId="ad4622e4-8b45-476f-b2ec-15a4ad9b88fc" providerId="ADAL" clId="{89A4B00B-AD72-47C9-A637-86FA892C65C1}" dt="2025-04-09T17:37:08.415" v="630"/>
          <ac:spMkLst>
            <pc:docMk/>
            <pc:sldMk cId="3703058952" sldId="2147469028"/>
            <ac:spMk id="30" creationId="{908582CE-3066-D138-94BC-50D868F82973}"/>
          </ac:spMkLst>
        </pc:spChg>
        <pc:spChg chg="mod">
          <ac:chgData name="Giovanna Freire Aguiar" userId="ad4622e4-8b45-476f-b2ec-15a4ad9b88fc" providerId="ADAL" clId="{89A4B00B-AD72-47C9-A637-86FA892C65C1}" dt="2025-04-09T17:37:08.415" v="630"/>
          <ac:spMkLst>
            <pc:docMk/>
            <pc:sldMk cId="3703058952" sldId="2147469028"/>
            <ac:spMk id="31" creationId="{B3F649A3-3B82-74A8-0830-8F3BB337071A}"/>
          </ac:spMkLst>
        </pc:spChg>
        <pc:spChg chg="mod">
          <ac:chgData name="Giovanna Freire Aguiar" userId="ad4622e4-8b45-476f-b2ec-15a4ad9b88fc" providerId="ADAL" clId="{89A4B00B-AD72-47C9-A637-86FA892C65C1}" dt="2025-04-09T17:37:08.415" v="630"/>
          <ac:spMkLst>
            <pc:docMk/>
            <pc:sldMk cId="3703058952" sldId="2147469028"/>
            <ac:spMk id="38" creationId="{DB2275FE-8E3A-ADA1-8E7A-DE5C89759AF9}"/>
          </ac:spMkLst>
        </pc:spChg>
        <pc:spChg chg="del mod topLvl">
          <ac:chgData name="Giovanna Freire Aguiar" userId="ad4622e4-8b45-476f-b2ec-15a4ad9b88fc" providerId="ADAL" clId="{89A4B00B-AD72-47C9-A637-86FA892C65C1}" dt="2025-04-09T17:39:14.445" v="645" actId="478"/>
          <ac:spMkLst>
            <pc:docMk/>
            <pc:sldMk cId="3703058952" sldId="2147469028"/>
            <ac:spMk id="41" creationId="{2250047E-8CA3-506F-1D2D-FE99B7555DCE}"/>
          </ac:spMkLst>
        </pc:spChg>
        <pc:spChg chg="del mod">
          <ac:chgData name="Giovanna Freire Aguiar" userId="ad4622e4-8b45-476f-b2ec-15a4ad9b88fc" providerId="ADAL" clId="{89A4B00B-AD72-47C9-A637-86FA892C65C1}" dt="2025-04-09T17:39:11.617" v="644" actId="478"/>
          <ac:spMkLst>
            <pc:docMk/>
            <pc:sldMk cId="3703058952" sldId="2147469028"/>
            <ac:spMk id="42" creationId="{7DA47654-3EC7-C613-A4BF-309E310D430E}"/>
          </ac:spMkLst>
        </pc:spChg>
        <pc:spChg chg="mod">
          <ac:chgData name="Giovanna Freire Aguiar" userId="ad4622e4-8b45-476f-b2ec-15a4ad9b88fc" providerId="ADAL" clId="{89A4B00B-AD72-47C9-A637-86FA892C65C1}" dt="2025-04-09T17:37:08.415" v="630"/>
          <ac:spMkLst>
            <pc:docMk/>
            <pc:sldMk cId="3703058952" sldId="2147469028"/>
            <ac:spMk id="44" creationId="{88222BB7-AA19-9878-EED9-4B8585D73F2C}"/>
          </ac:spMkLst>
        </pc:spChg>
        <pc:spChg chg="mod">
          <ac:chgData name="Giovanna Freire Aguiar" userId="ad4622e4-8b45-476f-b2ec-15a4ad9b88fc" providerId="ADAL" clId="{89A4B00B-AD72-47C9-A637-86FA892C65C1}" dt="2025-04-09T17:37:08.415" v="630"/>
          <ac:spMkLst>
            <pc:docMk/>
            <pc:sldMk cId="3703058952" sldId="2147469028"/>
            <ac:spMk id="47" creationId="{30FF68A0-349F-742C-3ECA-CC895551FAB6}"/>
          </ac:spMkLst>
        </pc:spChg>
        <pc:spChg chg="add mod">
          <ac:chgData name="Giovanna Freire Aguiar" userId="ad4622e4-8b45-476f-b2ec-15a4ad9b88fc" providerId="ADAL" clId="{89A4B00B-AD72-47C9-A637-86FA892C65C1}" dt="2025-04-09T17:39:29.850" v="648" actId="1076"/>
          <ac:spMkLst>
            <pc:docMk/>
            <pc:sldMk cId="3703058952" sldId="2147469028"/>
            <ac:spMk id="52" creationId="{8F3CF3EF-E15C-EE0E-13A4-6B8F93E796BE}"/>
          </ac:spMkLst>
        </pc:spChg>
        <pc:spChg chg="add del mod">
          <ac:chgData name="Giovanna Freire Aguiar" userId="ad4622e4-8b45-476f-b2ec-15a4ad9b88fc" providerId="ADAL" clId="{89A4B00B-AD72-47C9-A637-86FA892C65C1}" dt="2025-04-09T17:39:34.258" v="649" actId="478"/>
          <ac:spMkLst>
            <pc:docMk/>
            <pc:sldMk cId="3703058952" sldId="2147469028"/>
            <ac:spMk id="53" creationId="{3D9FA378-C46C-F850-DC09-960823036D84}"/>
          </ac:spMkLst>
        </pc:spChg>
        <pc:grpChg chg="mod">
          <ac:chgData name="Giovanna Freire Aguiar" userId="ad4622e4-8b45-476f-b2ec-15a4ad9b88fc" providerId="ADAL" clId="{89A4B00B-AD72-47C9-A637-86FA892C65C1}" dt="2025-04-09T17:23:35.565" v="294" actId="1076"/>
          <ac:grpSpMkLst>
            <pc:docMk/>
            <pc:sldMk cId="3703058952" sldId="2147469028"/>
            <ac:grpSpMk id="11" creationId="{C853C71B-BEF5-E097-D23A-D348B92606CB}"/>
          </ac:grpSpMkLst>
        </pc:grpChg>
        <pc:grpChg chg="mod">
          <ac:chgData name="Giovanna Freire Aguiar" userId="ad4622e4-8b45-476f-b2ec-15a4ad9b88fc" providerId="ADAL" clId="{89A4B00B-AD72-47C9-A637-86FA892C65C1}" dt="2025-04-09T17:39:29.850" v="648" actId="1076"/>
          <ac:grpSpMkLst>
            <pc:docMk/>
            <pc:sldMk cId="3703058952" sldId="2147469028"/>
            <ac:grpSpMk id="20" creationId="{151CE2C0-4D17-9221-83D8-01B4D4C83F2D}"/>
          </ac:grpSpMkLst>
        </pc:grpChg>
        <pc:grpChg chg="mod">
          <ac:chgData name="Giovanna Freire Aguiar" userId="ad4622e4-8b45-476f-b2ec-15a4ad9b88fc" providerId="ADAL" clId="{89A4B00B-AD72-47C9-A637-86FA892C65C1}" dt="2025-04-09T17:39:29.850" v="648" actId="1076"/>
          <ac:grpSpMkLst>
            <pc:docMk/>
            <pc:sldMk cId="3703058952" sldId="2147469028"/>
            <ac:grpSpMk id="24" creationId="{165508F7-4161-B5C1-EC3C-15D0FBECA429}"/>
          </ac:grpSpMkLst>
        </pc:grpChg>
        <pc:grpChg chg="del mod">
          <ac:chgData name="Giovanna Freire Aguiar" userId="ad4622e4-8b45-476f-b2ec-15a4ad9b88fc" providerId="ADAL" clId="{89A4B00B-AD72-47C9-A637-86FA892C65C1}" dt="2025-04-09T17:39:14.445" v="645" actId="478"/>
          <ac:grpSpMkLst>
            <pc:docMk/>
            <pc:sldMk cId="3703058952" sldId="2147469028"/>
            <ac:grpSpMk id="32" creationId="{85DFEDD8-BA04-552D-3C10-B5D077378E11}"/>
          </ac:grpSpMkLst>
        </pc:grpChg>
        <pc:grpChg chg="del">
          <ac:chgData name="Giovanna Freire Aguiar" userId="ad4622e4-8b45-476f-b2ec-15a4ad9b88fc" providerId="ADAL" clId="{89A4B00B-AD72-47C9-A637-86FA892C65C1}" dt="2025-04-09T17:39:11.617" v="644" actId="478"/>
          <ac:grpSpMkLst>
            <pc:docMk/>
            <pc:sldMk cId="3703058952" sldId="2147469028"/>
            <ac:grpSpMk id="33" creationId="{E07288A0-091A-8BC7-9C41-91F22332EECF}"/>
          </ac:grpSpMkLst>
        </pc:grpChg>
        <pc:grpChg chg="del">
          <ac:chgData name="Giovanna Freire Aguiar" userId="ad4622e4-8b45-476f-b2ec-15a4ad9b88fc" providerId="ADAL" clId="{89A4B00B-AD72-47C9-A637-86FA892C65C1}" dt="2025-04-09T17:36:01.127" v="617" actId="478"/>
          <ac:grpSpMkLst>
            <pc:docMk/>
            <pc:sldMk cId="3703058952" sldId="2147469028"/>
            <ac:grpSpMk id="34" creationId="{39150F3F-B33B-86C0-6BD9-518110E86A53}"/>
          </ac:grpSpMkLst>
        </pc:grpChg>
        <pc:grpChg chg="del topLvl">
          <ac:chgData name="Giovanna Freire Aguiar" userId="ad4622e4-8b45-476f-b2ec-15a4ad9b88fc" providerId="ADAL" clId="{89A4B00B-AD72-47C9-A637-86FA892C65C1}" dt="2025-04-09T17:39:15.282" v="646" actId="478"/>
          <ac:grpSpMkLst>
            <pc:docMk/>
            <pc:sldMk cId="3703058952" sldId="2147469028"/>
            <ac:grpSpMk id="37" creationId="{A2C9B74D-B3CE-DD78-E2B3-84F0A26C2364}"/>
          </ac:grpSpMkLst>
        </pc:grpChg>
        <pc:grpChg chg="del mod">
          <ac:chgData name="Giovanna Freire Aguiar" userId="ad4622e4-8b45-476f-b2ec-15a4ad9b88fc" providerId="ADAL" clId="{89A4B00B-AD72-47C9-A637-86FA892C65C1}" dt="2025-04-09T17:39:34.258" v="649" actId="478"/>
          <ac:grpSpMkLst>
            <pc:docMk/>
            <pc:sldMk cId="3703058952" sldId="2147469028"/>
            <ac:grpSpMk id="43" creationId="{587B6A37-42CD-A8C1-90BC-B4CABBC55A88}"/>
          </ac:grpSpMkLst>
        </pc:grpChg>
        <pc:grpChg chg="mod">
          <ac:chgData name="Giovanna Freire Aguiar" userId="ad4622e4-8b45-476f-b2ec-15a4ad9b88fc" providerId="ADAL" clId="{89A4B00B-AD72-47C9-A637-86FA892C65C1}" dt="2025-04-09T17:39:29.850" v="648" actId="1076"/>
          <ac:grpSpMkLst>
            <pc:docMk/>
            <pc:sldMk cId="3703058952" sldId="2147469028"/>
            <ac:grpSpMk id="49" creationId="{EBE69843-0F87-7D37-CFDA-5CCD1A60C401}"/>
          </ac:grpSpMkLst>
        </pc:grpChg>
        <pc:grpChg chg="mod">
          <ac:chgData name="Giovanna Freire Aguiar" userId="ad4622e4-8b45-476f-b2ec-15a4ad9b88fc" providerId="ADAL" clId="{89A4B00B-AD72-47C9-A637-86FA892C65C1}" dt="2025-04-09T17:39:29.850" v="648" actId="1076"/>
          <ac:grpSpMkLst>
            <pc:docMk/>
            <pc:sldMk cId="3703058952" sldId="2147469028"/>
            <ac:grpSpMk id="517" creationId="{C67F04A4-21FB-DE52-A8B7-3DD79A48AC9D}"/>
          </ac:grpSpMkLst>
        </pc:grpChg>
        <pc:grpChg chg="mod">
          <ac:chgData name="Giovanna Freire Aguiar" userId="ad4622e4-8b45-476f-b2ec-15a4ad9b88fc" providerId="ADAL" clId="{89A4B00B-AD72-47C9-A637-86FA892C65C1}" dt="2025-04-09T17:39:29.850" v="648" actId="1076"/>
          <ac:grpSpMkLst>
            <pc:docMk/>
            <pc:sldMk cId="3703058952" sldId="2147469028"/>
            <ac:grpSpMk id="518" creationId="{5A524ECD-6E82-8D32-504D-C0730B785C9B}"/>
          </ac:grpSpMkLst>
        </pc:grpChg>
        <pc:grpChg chg="mod">
          <ac:chgData name="Giovanna Freire Aguiar" userId="ad4622e4-8b45-476f-b2ec-15a4ad9b88fc" providerId="ADAL" clId="{89A4B00B-AD72-47C9-A637-86FA892C65C1}" dt="2025-04-09T17:39:29.850" v="648" actId="1076"/>
          <ac:grpSpMkLst>
            <pc:docMk/>
            <pc:sldMk cId="3703058952" sldId="2147469028"/>
            <ac:grpSpMk id="519" creationId="{57B92E32-C612-CE4F-2CF5-17F589AA4BC0}"/>
          </ac:grpSpMkLst>
        </pc:grpChg>
        <pc:picChg chg="del">
          <ac:chgData name="Giovanna Freire Aguiar" userId="ad4622e4-8b45-476f-b2ec-15a4ad9b88fc" providerId="ADAL" clId="{89A4B00B-AD72-47C9-A637-86FA892C65C1}" dt="2025-04-09T17:22:36.580" v="170" actId="478"/>
          <ac:picMkLst>
            <pc:docMk/>
            <pc:sldMk cId="3703058952" sldId="2147469028"/>
            <ac:picMk id="51" creationId="{4BAB15AC-16DE-AB26-15EE-BD987CCECA4D}"/>
          </ac:picMkLst>
        </pc:picChg>
        <pc:picChg chg="del mod">
          <ac:chgData name="Giovanna Freire Aguiar" userId="ad4622e4-8b45-476f-b2ec-15a4ad9b88fc" providerId="ADAL" clId="{89A4B00B-AD72-47C9-A637-86FA892C65C1}" dt="2025-04-09T17:22:32.942" v="169" actId="478"/>
          <ac:picMkLst>
            <pc:docMk/>
            <pc:sldMk cId="3703058952" sldId="2147469028"/>
            <ac:picMk id="55" creationId="{8C5053E3-C70D-82D7-7BA0-43F317FA9D51}"/>
          </ac:picMkLst>
        </pc:picChg>
        <pc:picChg chg="del mod">
          <ac:chgData name="Giovanna Freire Aguiar" userId="ad4622e4-8b45-476f-b2ec-15a4ad9b88fc" providerId="ADAL" clId="{89A4B00B-AD72-47C9-A637-86FA892C65C1}" dt="2025-04-09T17:38:15.880" v="637" actId="478"/>
          <ac:picMkLst>
            <pc:docMk/>
            <pc:sldMk cId="3703058952" sldId="2147469028"/>
            <ac:picMk id="521" creationId="{3B4B9B68-8505-D74E-51D3-F6697F217345}"/>
          </ac:picMkLst>
        </pc:picChg>
      </pc:sldChg>
      <pc:sldChg chg="add del">
        <pc:chgData name="Giovanna Freire Aguiar" userId="ad4622e4-8b45-476f-b2ec-15a4ad9b88fc" providerId="ADAL" clId="{89A4B00B-AD72-47C9-A637-86FA892C65C1}" dt="2025-04-09T17:11:10.917" v="4" actId="47"/>
        <pc:sldMkLst>
          <pc:docMk/>
          <pc:sldMk cId="3085501433" sldId="2147469029"/>
        </pc:sldMkLst>
      </pc:sldChg>
      <pc:sldChg chg="addSp delSp modSp add mod">
        <pc:chgData name="Giovanna Freire Aguiar" userId="ad4622e4-8b45-476f-b2ec-15a4ad9b88fc" providerId="ADAL" clId="{89A4B00B-AD72-47C9-A637-86FA892C65C1}" dt="2025-04-09T17:53:38.357" v="703"/>
        <pc:sldMkLst>
          <pc:docMk/>
          <pc:sldMk cId="2096248404" sldId="2147469030"/>
        </pc:sldMkLst>
        <pc:spChg chg="del">
          <ac:chgData name="Giovanna Freire Aguiar" userId="ad4622e4-8b45-476f-b2ec-15a4ad9b88fc" providerId="ADAL" clId="{89A4B00B-AD72-47C9-A637-86FA892C65C1}" dt="2025-04-09T17:32:41.940" v="597" actId="478"/>
          <ac:spMkLst>
            <pc:docMk/>
            <pc:sldMk cId="2096248404" sldId="2147469030"/>
            <ac:spMk id="2" creationId="{B6B622C1-FF6A-B916-708E-07EE7B7A3451}"/>
          </ac:spMkLst>
        </pc:spChg>
        <pc:spChg chg="add mod">
          <ac:chgData name="Giovanna Freire Aguiar" userId="ad4622e4-8b45-476f-b2ec-15a4ad9b88fc" providerId="ADAL" clId="{89A4B00B-AD72-47C9-A637-86FA892C65C1}" dt="2025-04-09T17:53:38.357" v="703"/>
          <ac:spMkLst>
            <pc:docMk/>
            <pc:sldMk cId="2096248404" sldId="2147469030"/>
            <ac:spMk id="3" creationId="{FDEF67C8-564B-9470-CD88-85912ADF33FC}"/>
          </ac:spMkLst>
        </pc:spChg>
      </pc:sldChg>
      <pc:sldChg chg="addSp delSp modSp add mod delAnim modAnim">
        <pc:chgData name="Giovanna Freire Aguiar" userId="ad4622e4-8b45-476f-b2ec-15a4ad9b88fc" providerId="ADAL" clId="{89A4B00B-AD72-47C9-A637-86FA892C65C1}" dt="2025-04-09T18:14:56.548" v="844" actId="20577"/>
        <pc:sldMkLst>
          <pc:docMk/>
          <pc:sldMk cId="930133390" sldId="2147469031"/>
        </pc:sldMkLst>
        <pc:spChg chg="add mod">
          <ac:chgData name="Giovanna Freire Aguiar" userId="ad4622e4-8b45-476f-b2ec-15a4ad9b88fc" providerId="ADAL" clId="{89A4B00B-AD72-47C9-A637-86FA892C65C1}" dt="2025-04-09T17:33:46.300" v="605" actId="1076"/>
          <ac:spMkLst>
            <pc:docMk/>
            <pc:sldMk cId="930133390" sldId="2147469031"/>
            <ac:spMk id="2" creationId="{1EC0FADF-CDBC-0BF3-5B29-9E156FEC07F1}"/>
          </ac:spMkLst>
        </pc:spChg>
        <pc:spChg chg="add mod">
          <ac:chgData name="Giovanna Freire Aguiar" userId="ad4622e4-8b45-476f-b2ec-15a4ad9b88fc" providerId="ADAL" clId="{89A4B00B-AD72-47C9-A637-86FA892C65C1}" dt="2025-04-09T17:33:57.187" v="608" actId="1076"/>
          <ac:spMkLst>
            <pc:docMk/>
            <pc:sldMk cId="930133390" sldId="2147469031"/>
            <ac:spMk id="6" creationId="{1C7C8380-AD43-54DD-A83B-3DB6F33A5C9B}"/>
          </ac:spMkLst>
        </pc:spChg>
        <pc:spChg chg="mod">
          <ac:chgData name="Giovanna Freire Aguiar" userId="ad4622e4-8b45-476f-b2ec-15a4ad9b88fc" providerId="ADAL" clId="{89A4B00B-AD72-47C9-A637-86FA892C65C1}" dt="2025-04-09T17:26:09.417" v="549" actId="20577"/>
          <ac:spMkLst>
            <pc:docMk/>
            <pc:sldMk cId="930133390" sldId="2147469031"/>
            <ac:spMk id="10" creationId="{0370757C-E06B-3D95-385A-5872DF4EBF53}"/>
          </ac:spMkLst>
        </pc:spChg>
        <pc:spChg chg="mod">
          <ac:chgData name="Giovanna Freire Aguiar" userId="ad4622e4-8b45-476f-b2ec-15a4ad9b88fc" providerId="ADAL" clId="{89A4B00B-AD72-47C9-A637-86FA892C65C1}" dt="2025-04-09T18:14:56.548" v="844" actId="20577"/>
          <ac:spMkLst>
            <pc:docMk/>
            <pc:sldMk cId="930133390" sldId="2147469031"/>
            <ac:spMk id="11" creationId="{7B1526A7-18E8-4F16-21EF-A77C7369A592}"/>
          </ac:spMkLst>
        </pc:spChg>
        <pc:spChg chg="mod">
          <ac:chgData name="Giovanna Freire Aguiar" userId="ad4622e4-8b45-476f-b2ec-15a4ad9b88fc" providerId="ADAL" clId="{89A4B00B-AD72-47C9-A637-86FA892C65C1}" dt="2025-04-09T17:33:35.404" v="602" actId="20577"/>
          <ac:spMkLst>
            <pc:docMk/>
            <pc:sldMk cId="930133390" sldId="2147469031"/>
            <ac:spMk id="47" creationId="{0894B019-CDBA-DBD8-27B2-3DFA5CF5114F}"/>
          </ac:spMkLst>
        </pc:spChg>
        <pc:spChg chg="del">
          <ac:chgData name="Giovanna Freire Aguiar" userId="ad4622e4-8b45-476f-b2ec-15a4ad9b88fc" providerId="ADAL" clId="{89A4B00B-AD72-47C9-A637-86FA892C65C1}" dt="2025-04-09T17:33:40.126" v="603" actId="478"/>
          <ac:spMkLst>
            <pc:docMk/>
            <pc:sldMk cId="930133390" sldId="2147469031"/>
            <ac:spMk id="48" creationId="{592DE769-88DA-C662-CA12-AB24330D538F}"/>
          </ac:spMkLst>
        </pc:spChg>
        <pc:spChg chg="del">
          <ac:chgData name="Giovanna Freire Aguiar" userId="ad4622e4-8b45-476f-b2ec-15a4ad9b88fc" providerId="ADAL" clId="{89A4B00B-AD72-47C9-A637-86FA892C65C1}" dt="2025-04-09T17:33:50.627" v="607" actId="478"/>
          <ac:spMkLst>
            <pc:docMk/>
            <pc:sldMk cId="930133390" sldId="2147469031"/>
            <ac:spMk id="51" creationId="{A8FCBA64-26E1-A7CB-22FC-DC3DDAE6BF29}"/>
          </ac:spMkLst>
        </pc:spChg>
        <pc:picChg chg="mod">
          <ac:chgData name="Giovanna Freire Aguiar" userId="ad4622e4-8b45-476f-b2ec-15a4ad9b88fc" providerId="ADAL" clId="{89A4B00B-AD72-47C9-A637-86FA892C65C1}" dt="2025-04-09T17:40:26.596" v="650" actId="1076"/>
          <ac:picMkLst>
            <pc:docMk/>
            <pc:sldMk cId="930133390" sldId="2147469031"/>
            <ac:picMk id="20" creationId="{FC06DF4B-41DB-BE60-4ED9-0D7C89DE48B5}"/>
          </ac:picMkLst>
        </pc:picChg>
      </pc:sldChg>
      <pc:sldChg chg="addSp delSp modSp add mod delAnim">
        <pc:chgData name="Giovanna Freire Aguiar" userId="ad4622e4-8b45-476f-b2ec-15a4ad9b88fc" providerId="ADAL" clId="{89A4B00B-AD72-47C9-A637-86FA892C65C1}" dt="2025-04-09T18:14:09.072" v="839" actId="1076"/>
        <pc:sldMkLst>
          <pc:docMk/>
          <pc:sldMk cId="1744513854" sldId="2147469131"/>
        </pc:sldMkLst>
        <pc:spChg chg="add mod">
          <ac:chgData name="Giovanna Freire Aguiar" userId="ad4622e4-8b45-476f-b2ec-15a4ad9b88fc" providerId="ADAL" clId="{89A4B00B-AD72-47C9-A637-86FA892C65C1}" dt="2025-04-09T18:14:09.072" v="839" actId="1076"/>
          <ac:spMkLst>
            <pc:docMk/>
            <pc:sldMk cId="1744513854" sldId="2147469131"/>
            <ac:spMk id="2" creationId="{B0517E08-9037-668A-CC16-FA6F62F4BD00}"/>
          </ac:spMkLst>
        </pc:spChg>
        <pc:spChg chg="add mod">
          <ac:chgData name="Giovanna Freire Aguiar" userId="ad4622e4-8b45-476f-b2ec-15a4ad9b88fc" providerId="ADAL" clId="{89A4B00B-AD72-47C9-A637-86FA892C65C1}" dt="2025-04-09T18:14:09.072" v="839" actId="1076"/>
          <ac:spMkLst>
            <pc:docMk/>
            <pc:sldMk cId="1744513854" sldId="2147469131"/>
            <ac:spMk id="3" creationId="{A162825C-A2E2-D038-1C65-9B017FFA827D}"/>
          </ac:spMkLst>
        </pc:spChg>
        <pc:spChg chg="del">
          <ac:chgData name="Giovanna Freire Aguiar" userId="ad4622e4-8b45-476f-b2ec-15a4ad9b88fc" providerId="ADAL" clId="{89A4B00B-AD72-47C9-A637-86FA892C65C1}" dt="2025-04-09T18:13:50.443" v="835" actId="478"/>
          <ac:spMkLst>
            <pc:docMk/>
            <pc:sldMk cId="1744513854" sldId="2147469131"/>
            <ac:spMk id="4" creationId="{2B256C2B-358C-AC03-EDA2-64BACF370337}"/>
          </ac:spMkLst>
        </pc:spChg>
        <pc:spChg chg="del">
          <ac:chgData name="Giovanna Freire Aguiar" userId="ad4622e4-8b45-476f-b2ec-15a4ad9b88fc" providerId="ADAL" clId="{89A4B00B-AD72-47C9-A637-86FA892C65C1}" dt="2025-04-09T18:13:39.994" v="826" actId="478"/>
          <ac:spMkLst>
            <pc:docMk/>
            <pc:sldMk cId="1744513854" sldId="2147469131"/>
            <ac:spMk id="5" creationId="{AEE8AC38-E6D3-0EE6-BDDD-803F9A816235}"/>
          </ac:spMkLst>
        </pc:spChg>
        <pc:spChg chg="del">
          <ac:chgData name="Giovanna Freire Aguiar" userId="ad4622e4-8b45-476f-b2ec-15a4ad9b88fc" providerId="ADAL" clId="{89A4B00B-AD72-47C9-A637-86FA892C65C1}" dt="2025-04-09T18:13:44.563" v="830" actId="478"/>
          <ac:spMkLst>
            <pc:docMk/>
            <pc:sldMk cId="1744513854" sldId="2147469131"/>
            <ac:spMk id="8" creationId="{80811EA1-88D2-1831-37A1-F38A7C9369E5}"/>
          </ac:spMkLst>
        </pc:spChg>
        <pc:spChg chg="del topLvl">
          <ac:chgData name="Giovanna Freire Aguiar" userId="ad4622e4-8b45-476f-b2ec-15a4ad9b88fc" providerId="ADAL" clId="{89A4B00B-AD72-47C9-A637-86FA892C65C1}" dt="2025-04-09T18:13:43.483" v="829" actId="478"/>
          <ac:spMkLst>
            <pc:docMk/>
            <pc:sldMk cId="1744513854" sldId="2147469131"/>
            <ac:spMk id="12" creationId="{C375F658-28A5-6D76-1E2B-7A3E132DAF22}"/>
          </ac:spMkLst>
        </pc:spChg>
        <pc:spChg chg="del mod topLvl">
          <ac:chgData name="Giovanna Freire Aguiar" userId="ad4622e4-8b45-476f-b2ec-15a4ad9b88fc" providerId="ADAL" clId="{89A4B00B-AD72-47C9-A637-86FA892C65C1}" dt="2025-04-09T18:13:42.022" v="828" actId="478"/>
          <ac:spMkLst>
            <pc:docMk/>
            <pc:sldMk cId="1744513854" sldId="2147469131"/>
            <ac:spMk id="24" creationId="{2F86B8D6-D34B-076B-451D-D1B6264F01FD}"/>
          </ac:spMkLst>
        </pc:spChg>
        <pc:spChg chg="del">
          <ac:chgData name="Giovanna Freire Aguiar" userId="ad4622e4-8b45-476f-b2ec-15a4ad9b88fc" providerId="ADAL" clId="{89A4B00B-AD72-47C9-A637-86FA892C65C1}" dt="2025-04-09T18:13:46.597" v="832" actId="478"/>
          <ac:spMkLst>
            <pc:docMk/>
            <pc:sldMk cId="1744513854" sldId="2147469131"/>
            <ac:spMk id="27" creationId="{AB6F887E-B0FE-8741-91E6-CED0D96584EC}"/>
          </ac:spMkLst>
        </pc:spChg>
        <pc:grpChg chg="del">
          <ac:chgData name="Giovanna Freire Aguiar" userId="ad4622e4-8b45-476f-b2ec-15a4ad9b88fc" providerId="ADAL" clId="{89A4B00B-AD72-47C9-A637-86FA892C65C1}" dt="2025-04-09T18:13:42.022" v="828" actId="478"/>
          <ac:grpSpMkLst>
            <pc:docMk/>
            <pc:sldMk cId="1744513854" sldId="2147469131"/>
            <ac:grpSpMk id="10" creationId="{C58CCAA9-674E-A2A1-CBCF-7A0C56E4E4C7}"/>
          </ac:grpSpMkLst>
        </pc:grpChg>
        <pc:grpChg chg="del">
          <ac:chgData name="Giovanna Freire Aguiar" userId="ad4622e4-8b45-476f-b2ec-15a4ad9b88fc" providerId="ADAL" clId="{89A4B00B-AD72-47C9-A637-86FA892C65C1}" dt="2025-04-09T18:13:45.305" v="831" actId="478"/>
          <ac:grpSpMkLst>
            <pc:docMk/>
            <pc:sldMk cId="1744513854" sldId="2147469131"/>
            <ac:grpSpMk id="159" creationId="{88807F53-952B-0E27-B117-29DA9CC51CE2}"/>
          </ac:grpSpMkLst>
        </pc:grpChg>
        <pc:grpChg chg="del">
          <ac:chgData name="Giovanna Freire Aguiar" userId="ad4622e4-8b45-476f-b2ec-15a4ad9b88fc" providerId="ADAL" clId="{89A4B00B-AD72-47C9-A637-86FA892C65C1}" dt="2025-04-09T18:13:47.472" v="833" actId="478"/>
          <ac:grpSpMkLst>
            <pc:docMk/>
            <pc:sldMk cId="1744513854" sldId="2147469131"/>
            <ac:grpSpMk id="182" creationId="{B9D49A0C-D2C9-09B7-7D6F-B5EF24131557}"/>
          </ac:grpSpMkLst>
        </pc:grpChg>
        <pc:grpChg chg="del">
          <ac:chgData name="Giovanna Freire Aguiar" userId="ad4622e4-8b45-476f-b2ec-15a4ad9b88fc" providerId="ADAL" clId="{89A4B00B-AD72-47C9-A637-86FA892C65C1}" dt="2025-04-09T18:13:48.434" v="834" actId="478"/>
          <ac:grpSpMkLst>
            <pc:docMk/>
            <pc:sldMk cId="1744513854" sldId="2147469131"/>
            <ac:grpSpMk id="185" creationId="{04D2EB9B-8EE3-5FA1-4A71-416B0DF48271}"/>
          </ac:grpSpMkLst>
        </pc:grpChg>
      </pc:sldChg>
      <pc:sldChg chg="addSp delSp modSp add del mod addAnim delAnim">
        <pc:chgData name="Giovanna Freire Aguiar" userId="ad4622e4-8b45-476f-b2ec-15a4ad9b88fc" providerId="ADAL" clId="{89A4B00B-AD72-47C9-A637-86FA892C65C1}" dt="2025-04-09T18:12:12.558" v="823" actId="1076"/>
        <pc:sldMkLst>
          <pc:docMk/>
          <pc:sldMk cId="1614993862" sldId="2147469144"/>
        </pc:sldMkLst>
        <pc:spChg chg="add mod">
          <ac:chgData name="Giovanna Freire Aguiar" userId="ad4622e4-8b45-476f-b2ec-15a4ad9b88fc" providerId="ADAL" clId="{89A4B00B-AD72-47C9-A637-86FA892C65C1}" dt="2025-04-09T18:12:12.558" v="823" actId="1076"/>
          <ac:spMkLst>
            <pc:docMk/>
            <pc:sldMk cId="1614993862" sldId="2147469144"/>
            <ac:spMk id="2" creationId="{77C907BE-4060-40B3-9108-1107830B6940}"/>
          </ac:spMkLst>
        </pc:spChg>
        <pc:spChg chg="add mod">
          <ac:chgData name="Giovanna Freire Aguiar" userId="ad4622e4-8b45-476f-b2ec-15a4ad9b88fc" providerId="ADAL" clId="{89A4B00B-AD72-47C9-A637-86FA892C65C1}" dt="2025-04-09T18:12:12.558" v="823" actId="1076"/>
          <ac:spMkLst>
            <pc:docMk/>
            <pc:sldMk cId="1614993862" sldId="2147469144"/>
            <ac:spMk id="3" creationId="{090289BC-3B92-3548-08A0-F6346D900B86}"/>
          </ac:spMkLst>
        </pc:spChg>
        <pc:spChg chg="add mod">
          <ac:chgData name="Giovanna Freire Aguiar" userId="ad4622e4-8b45-476f-b2ec-15a4ad9b88fc" providerId="ADAL" clId="{89A4B00B-AD72-47C9-A637-86FA892C65C1}" dt="2025-04-09T18:12:12.558" v="823" actId="1076"/>
          <ac:spMkLst>
            <pc:docMk/>
            <pc:sldMk cId="1614993862" sldId="2147469144"/>
            <ac:spMk id="4" creationId="{69A4B9B1-A3A5-1DAA-E080-B2D128A77E12}"/>
          </ac:spMkLst>
        </pc:spChg>
        <pc:spChg chg="del">
          <ac:chgData name="Giovanna Freire Aguiar" userId="ad4622e4-8b45-476f-b2ec-15a4ad9b88fc" providerId="ADAL" clId="{89A4B00B-AD72-47C9-A637-86FA892C65C1}" dt="2025-04-09T18:11:02.883" v="819" actId="478"/>
          <ac:spMkLst>
            <pc:docMk/>
            <pc:sldMk cId="1614993862" sldId="2147469144"/>
            <ac:spMk id="6" creationId="{FEE3DEA6-2AC8-2C3B-E2CD-4C0E31747CB5}"/>
          </ac:spMkLst>
        </pc:spChg>
        <pc:spChg chg="del topLvl">
          <ac:chgData name="Giovanna Freire Aguiar" userId="ad4622e4-8b45-476f-b2ec-15a4ad9b88fc" providerId="ADAL" clId="{89A4B00B-AD72-47C9-A637-86FA892C65C1}" dt="2025-04-09T18:11:01.508" v="818" actId="478"/>
          <ac:spMkLst>
            <pc:docMk/>
            <pc:sldMk cId="1614993862" sldId="2147469144"/>
            <ac:spMk id="8" creationId="{FB627EA6-9C2A-EC58-5C46-423DE55FBAE6}"/>
          </ac:spMkLst>
        </pc:spChg>
        <pc:spChg chg="del topLvl">
          <ac:chgData name="Giovanna Freire Aguiar" userId="ad4622e4-8b45-476f-b2ec-15a4ad9b88fc" providerId="ADAL" clId="{89A4B00B-AD72-47C9-A637-86FA892C65C1}" dt="2025-04-09T18:11:00.148" v="817" actId="478"/>
          <ac:spMkLst>
            <pc:docMk/>
            <pc:sldMk cId="1614993862" sldId="2147469144"/>
            <ac:spMk id="9" creationId="{013AD768-81A0-32A5-A056-4F23C210A574}"/>
          </ac:spMkLst>
        </pc:spChg>
        <pc:spChg chg="mod">
          <ac:chgData name="Giovanna Freire Aguiar" userId="ad4622e4-8b45-476f-b2ec-15a4ad9b88fc" providerId="ADAL" clId="{89A4B00B-AD72-47C9-A637-86FA892C65C1}" dt="2025-04-09T18:11:05.674" v="820"/>
          <ac:spMkLst>
            <pc:docMk/>
            <pc:sldMk cId="1614993862" sldId="2147469144"/>
            <ac:spMk id="12" creationId="{D3273E32-71D7-C07D-1F68-489E5D58D7A4}"/>
          </ac:spMkLst>
        </pc:spChg>
        <pc:spChg chg="mod">
          <ac:chgData name="Giovanna Freire Aguiar" userId="ad4622e4-8b45-476f-b2ec-15a4ad9b88fc" providerId="ADAL" clId="{89A4B00B-AD72-47C9-A637-86FA892C65C1}" dt="2025-04-09T18:11:05.674" v="820"/>
          <ac:spMkLst>
            <pc:docMk/>
            <pc:sldMk cId="1614993862" sldId="2147469144"/>
            <ac:spMk id="16" creationId="{FEBD0930-2D83-7987-1FDF-0D804A10033B}"/>
          </ac:spMkLst>
        </pc:spChg>
        <pc:spChg chg="del">
          <ac:chgData name="Giovanna Freire Aguiar" userId="ad4622e4-8b45-476f-b2ec-15a4ad9b88fc" providerId="ADAL" clId="{89A4B00B-AD72-47C9-A637-86FA892C65C1}" dt="2025-04-09T17:58:45.638" v="740" actId="478"/>
          <ac:spMkLst>
            <pc:docMk/>
            <pc:sldMk cId="1614993862" sldId="2147469144"/>
            <ac:spMk id="18" creationId="{5D4F0D29-492A-4116-3327-7BFB95962F96}"/>
          </ac:spMkLst>
        </pc:spChg>
        <pc:spChg chg="del">
          <ac:chgData name="Giovanna Freire Aguiar" userId="ad4622e4-8b45-476f-b2ec-15a4ad9b88fc" providerId="ADAL" clId="{89A4B00B-AD72-47C9-A637-86FA892C65C1}" dt="2025-04-09T17:58:52.866" v="743" actId="478"/>
          <ac:spMkLst>
            <pc:docMk/>
            <pc:sldMk cId="1614993862" sldId="2147469144"/>
            <ac:spMk id="22" creationId="{A0432FB2-9CAC-B2D7-09A2-D638869E091A}"/>
          </ac:spMkLst>
        </pc:spChg>
        <pc:spChg chg="del">
          <ac:chgData name="Giovanna Freire Aguiar" userId="ad4622e4-8b45-476f-b2ec-15a4ad9b88fc" providerId="ADAL" clId="{89A4B00B-AD72-47C9-A637-86FA892C65C1}" dt="2025-04-09T17:59:06.579" v="747" actId="478"/>
          <ac:spMkLst>
            <pc:docMk/>
            <pc:sldMk cId="1614993862" sldId="2147469144"/>
            <ac:spMk id="26" creationId="{111C0A62-E2BB-6D2F-94C6-8B017F61774E}"/>
          </ac:spMkLst>
        </pc:spChg>
        <pc:spChg chg="del">
          <ac:chgData name="Giovanna Freire Aguiar" userId="ad4622e4-8b45-476f-b2ec-15a4ad9b88fc" providerId="ADAL" clId="{89A4B00B-AD72-47C9-A637-86FA892C65C1}" dt="2025-04-09T17:58:55.851" v="744" actId="478"/>
          <ac:spMkLst>
            <pc:docMk/>
            <pc:sldMk cId="1614993862" sldId="2147469144"/>
            <ac:spMk id="32" creationId="{54E1BC97-4FB9-4F35-82DD-A132D287F319}"/>
          </ac:spMkLst>
        </pc:spChg>
        <pc:spChg chg="del">
          <ac:chgData name="Giovanna Freire Aguiar" userId="ad4622e4-8b45-476f-b2ec-15a4ad9b88fc" providerId="ADAL" clId="{89A4B00B-AD72-47C9-A637-86FA892C65C1}" dt="2025-04-09T17:58:48.198" v="741" actId="478"/>
          <ac:spMkLst>
            <pc:docMk/>
            <pc:sldMk cId="1614993862" sldId="2147469144"/>
            <ac:spMk id="36" creationId="{8CBDCC97-9361-864F-5663-0251A14F84B9}"/>
          </ac:spMkLst>
        </pc:spChg>
        <pc:spChg chg="del">
          <ac:chgData name="Giovanna Freire Aguiar" userId="ad4622e4-8b45-476f-b2ec-15a4ad9b88fc" providerId="ADAL" clId="{89A4B00B-AD72-47C9-A637-86FA892C65C1}" dt="2025-04-09T17:58:51.032" v="742" actId="478"/>
          <ac:spMkLst>
            <pc:docMk/>
            <pc:sldMk cId="1614993862" sldId="2147469144"/>
            <ac:spMk id="40" creationId="{C3E7464E-F16D-5223-7F81-223554B2797C}"/>
          </ac:spMkLst>
        </pc:spChg>
        <pc:grpChg chg="add mod">
          <ac:chgData name="Giovanna Freire Aguiar" userId="ad4622e4-8b45-476f-b2ec-15a4ad9b88fc" providerId="ADAL" clId="{89A4B00B-AD72-47C9-A637-86FA892C65C1}" dt="2025-04-09T18:12:12.558" v="823" actId="1076"/>
          <ac:grpSpMkLst>
            <pc:docMk/>
            <pc:sldMk cId="1614993862" sldId="2147469144"/>
            <ac:grpSpMk id="5" creationId="{2E9DD970-A911-F10B-F7E5-2F1425FE555E}"/>
          </ac:grpSpMkLst>
        </pc:grpChg>
        <pc:grpChg chg="del">
          <ac:chgData name="Giovanna Freire Aguiar" userId="ad4622e4-8b45-476f-b2ec-15a4ad9b88fc" providerId="ADAL" clId="{89A4B00B-AD72-47C9-A637-86FA892C65C1}" dt="2025-04-09T18:11:00.148" v="817" actId="478"/>
          <ac:grpSpMkLst>
            <pc:docMk/>
            <pc:sldMk cId="1614993862" sldId="2147469144"/>
            <ac:grpSpMk id="7" creationId="{CE6E1B94-6344-CD26-8FC7-3697F60FA227}"/>
          </ac:grpSpMkLst>
        </pc:grpChg>
        <pc:grpChg chg="add mod">
          <ac:chgData name="Giovanna Freire Aguiar" userId="ad4622e4-8b45-476f-b2ec-15a4ad9b88fc" providerId="ADAL" clId="{89A4B00B-AD72-47C9-A637-86FA892C65C1}" dt="2025-04-09T18:12:12.558" v="823" actId="1076"/>
          <ac:grpSpMkLst>
            <pc:docMk/>
            <pc:sldMk cId="1614993862" sldId="2147469144"/>
            <ac:grpSpMk id="14" creationId="{C3851910-9897-61B9-9CDB-F2EC5AD73402}"/>
          </ac:grpSpMkLst>
        </pc:grpChg>
        <pc:grpChg chg="del">
          <ac:chgData name="Giovanna Freire Aguiar" userId="ad4622e4-8b45-476f-b2ec-15a4ad9b88fc" providerId="ADAL" clId="{89A4B00B-AD72-47C9-A637-86FA892C65C1}" dt="2025-04-09T17:59:04.263" v="746" actId="478"/>
          <ac:grpSpMkLst>
            <pc:docMk/>
            <pc:sldMk cId="1614993862" sldId="2147469144"/>
            <ac:grpSpMk id="56" creationId="{935BC68D-C8D4-1A52-87B2-A76BD9E3A2FB}"/>
          </ac:grpSpMkLst>
        </pc:grpChg>
        <pc:grpChg chg="del">
          <ac:chgData name="Giovanna Freire Aguiar" userId="ad4622e4-8b45-476f-b2ec-15a4ad9b88fc" providerId="ADAL" clId="{89A4B00B-AD72-47C9-A637-86FA892C65C1}" dt="2025-04-09T17:59:23.753" v="752" actId="478"/>
          <ac:grpSpMkLst>
            <pc:docMk/>
            <pc:sldMk cId="1614993862" sldId="2147469144"/>
            <ac:grpSpMk id="64" creationId="{AD6794DE-FE26-71EC-4C3C-A860ECF8403A}"/>
          </ac:grpSpMkLst>
        </pc:grpChg>
        <pc:grpChg chg="del">
          <ac:chgData name="Giovanna Freire Aguiar" userId="ad4622e4-8b45-476f-b2ec-15a4ad9b88fc" providerId="ADAL" clId="{89A4B00B-AD72-47C9-A637-86FA892C65C1}" dt="2025-04-09T17:59:14.217" v="751" actId="478"/>
          <ac:grpSpMkLst>
            <pc:docMk/>
            <pc:sldMk cId="1614993862" sldId="2147469144"/>
            <ac:grpSpMk id="71" creationId="{A8594291-0B82-B65E-CF47-05F78FC85E4B}"/>
          </ac:grpSpMkLst>
        </pc:grpChg>
        <pc:grpChg chg="del">
          <ac:chgData name="Giovanna Freire Aguiar" userId="ad4622e4-8b45-476f-b2ec-15a4ad9b88fc" providerId="ADAL" clId="{89A4B00B-AD72-47C9-A637-86FA892C65C1}" dt="2025-04-09T17:59:09.995" v="748" actId="478"/>
          <ac:grpSpMkLst>
            <pc:docMk/>
            <pc:sldMk cId="1614993862" sldId="2147469144"/>
            <ac:grpSpMk id="78" creationId="{FDD741C3-70E5-E52E-34B2-1ADCC1A9B159}"/>
          </ac:grpSpMkLst>
        </pc:grpChg>
        <pc:grpChg chg="del">
          <ac:chgData name="Giovanna Freire Aguiar" userId="ad4622e4-8b45-476f-b2ec-15a4ad9b88fc" providerId="ADAL" clId="{89A4B00B-AD72-47C9-A637-86FA892C65C1}" dt="2025-04-09T17:59:27.326" v="753" actId="478"/>
          <ac:grpSpMkLst>
            <pc:docMk/>
            <pc:sldMk cId="1614993862" sldId="2147469144"/>
            <ac:grpSpMk id="85" creationId="{232B9105-E122-C5E8-B1DD-120879A48E9C}"/>
          </ac:grpSpMkLst>
        </pc:grpChg>
        <pc:grpChg chg="del">
          <ac:chgData name="Giovanna Freire Aguiar" userId="ad4622e4-8b45-476f-b2ec-15a4ad9b88fc" providerId="ADAL" clId="{89A4B00B-AD72-47C9-A637-86FA892C65C1}" dt="2025-04-09T17:59:30.151" v="754" actId="478"/>
          <ac:grpSpMkLst>
            <pc:docMk/>
            <pc:sldMk cId="1614993862" sldId="2147469144"/>
            <ac:grpSpMk id="92" creationId="{59BC4AE9-CF60-7A8E-86AB-F953B1071221}"/>
          </ac:grpSpMkLst>
        </pc:grpChg>
        <pc:picChg chg="mod">
          <ac:chgData name="Giovanna Freire Aguiar" userId="ad4622e4-8b45-476f-b2ec-15a4ad9b88fc" providerId="ADAL" clId="{89A4B00B-AD72-47C9-A637-86FA892C65C1}" dt="2025-04-09T18:11:05.674" v="820"/>
          <ac:picMkLst>
            <pc:docMk/>
            <pc:sldMk cId="1614993862" sldId="2147469144"/>
            <ac:picMk id="10" creationId="{0CE78F8C-0DC6-5280-8A47-C54287ED8163}"/>
          </ac:picMkLst>
        </pc:picChg>
        <pc:picChg chg="add del mod">
          <ac:chgData name="Giovanna Freire Aguiar" userId="ad4622e4-8b45-476f-b2ec-15a4ad9b88fc" providerId="ADAL" clId="{89A4B00B-AD72-47C9-A637-86FA892C65C1}" dt="2025-04-09T17:59:12.476" v="750" actId="478"/>
          <ac:picMkLst>
            <pc:docMk/>
            <pc:sldMk cId="1614993862" sldId="2147469144"/>
            <ac:picMk id="11" creationId="{2B983B95-F1FE-7EB5-1089-0DC0ACC58AD4}"/>
          </ac:picMkLst>
        </pc:picChg>
        <pc:picChg chg="mod">
          <ac:chgData name="Giovanna Freire Aguiar" userId="ad4622e4-8b45-476f-b2ec-15a4ad9b88fc" providerId="ADAL" clId="{89A4B00B-AD72-47C9-A637-86FA892C65C1}" dt="2025-04-09T17:58:10.303" v="735" actId="1076"/>
          <ac:picMkLst>
            <pc:docMk/>
            <pc:sldMk cId="1614993862" sldId="2147469144"/>
            <ac:picMk id="15" creationId="{CF9002B4-E754-DD1A-9F8C-0A0845F7AEA8}"/>
          </ac:picMkLst>
        </pc:picChg>
        <pc:picChg chg="mod">
          <ac:chgData name="Giovanna Freire Aguiar" userId="ad4622e4-8b45-476f-b2ec-15a4ad9b88fc" providerId="ADAL" clId="{89A4B00B-AD72-47C9-A637-86FA892C65C1}" dt="2025-04-09T18:11:44.851" v="822" actId="1076"/>
          <ac:picMkLst>
            <pc:docMk/>
            <pc:sldMk cId="1614993862" sldId="2147469144"/>
            <ac:picMk id="17" creationId="{3B5F17CE-45FF-56C2-AB2C-B300E5638254}"/>
          </ac:picMkLst>
        </pc:picChg>
        <pc:picChg chg="mod">
          <ac:chgData name="Giovanna Freire Aguiar" userId="ad4622e4-8b45-476f-b2ec-15a4ad9b88fc" providerId="ADAL" clId="{89A4B00B-AD72-47C9-A637-86FA892C65C1}" dt="2025-04-09T18:11:05.674" v="820"/>
          <ac:picMkLst>
            <pc:docMk/>
            <pc:sldMk cId="1614993862" sldId="2147469144"/>
            <ac:picMk id="19" creationId="{163B7E4C-33CD-718D-23C7-D0ACB90D1842}"/>
          </ac:picMkLst>
        </pc:picChg>
        <pc:cxnChg chg="add mod">
          <ac:chgData name="Giovanna Freire Aguiar" userId="ad4622e4-8b45-476f-b2ec-15a4ad9b88fc" providerId="ADAL" clId="{89A4B00B-AD72-47C9-A637-86FA892C65C1}" dt="2025-04-09T18:12:12.558" v="823" actId="1076"/>
          <ac:cxnSpMkLst>
            <pc:docMk/>
            <pc:sldMk cId="1614993862" sldId="2147469144"/>
            <ac:cxnSpMk id="21" creationId="{80F3150D-D33E-B1B3-E25D-1361D972CFC3}"/>
          </ac:cxnSpMkLst>
        </pc:cxnChg>
      </pc:sldChg>
      <pc:sldChg chg="modSp add modAnim">
        <pc:chgData name="Giovanna Freire Aguiar" userId="ad4622e4-8b45-476f-b2ec-15a4ad9b88fc" providerId="ADAL" clId="{89A4B00B-AD72-47C9-A637-86FA892C65C1}" dt="2025-04-09T18:25:57.930" v="923"/>
        <pc:sldMkLst>
          <pc:docMk/>
          <pc:sldMk cId="375221065" sldId="2147469196"/>
        </pc:sldMkLst>
        <pc:spChg chg="mod">
          <ac:chgData name="Giovanna Freire Aguiar" userId="ad4622e4-8b45-476f-b2ec-15a4ad9b88fc" providerId="ADAL" clId="{89A4B00B-AD72-47C9-A637-86FA892C65C1}" dt="2025-04-09T17:29:47.304" v="588" actId="20577"/>
          <ac:spMkLst>
            <pc:docMk/>
            <pc:sldMk cId="375221065" sldId="2147469196"/>
            <ac:spMk id="47" creationId="{8B5AF9DA-7C2D-D6A2-30E4-3B6C963ABD5F}"/>
          </ac:spMkLst>
        </pc:spChg>
        <pc:spChg chg="mod">
          <ac:chgData name="Giovanna Freire Aguiar" userId="ad4622e4-8b45-476f-b2ec-15a4ad9b88fc" providerId="ADAL" clId="{89A4B00B-AD72-47C9-A637-86FA892C65C1}" dt="2025-04-09T17:29:38.474" v="564" actId="20577"/>
          <ac:spMkLst>
            <pc:docMk/>
            <pc:sldMk cId="375221065" sldId="2147469196"/>
            <ac:spMk id="48" creationId="{548C0451-AD20-A58B-3102-F3C9A7223F3C}"/>
          </ac:spMkLst>
        </pc:spChg>
      </pc:sldChg>
      <pc:sldChg chg="add del ord">
        <pc:chgData name="Giovanna Freire Aguiar" userId="ad4622e4-8b45-476f-b2ec-15a4ad9b88fc" providerId="ADAL" clId="{89A4B00B-AD72-47C9-A637-86FA892C65C1}" dt="2025-04-09T18:30:12.298" v="948" actId="47"/>
        <pc:sldMkLst>
          <pc:docMk/>
          <pc:sldMk cId="3720339514" sldId="2147469197"/>
        </pc:sldMkLst>
      </pc:sldChg>
      <pc:sldChg chg="addSp delSp modSp new mod delAnim modAnim">
        <pc:chgData name="Giovanna Freire Aguiar" userId="ad4622e4-8b45-476f-b2ec-15a4ad9b88fc" providerId="ADAL" clId="{89A4B00B-AD72-47C9-A637-86FA892C65C1}" dt="2025-04-09T18:18:55.468" v="892" actId="1076"/>
        <pc:sldMkLst>
          <pc:docMk/>
          <pc:sldMk cId="1288861822" sldId="2147469198"/>
        </pc:sldMkLst>
        <pc:spChg chg="add mod">
          <ac:chgData name="Giovanna Freire Aguiar" userId="ad4622e4-8b45-476f-b2ec-15a4ad9b88fc" providerId="ADAL" clId="{89A4B00B-AD72-47C9-A637-86FA892C65C1}" dt="2025-04-09T17:56:56.112" v="726" actId="164"/>
          <ac:spMkLst>
            <pc:docMk/>
            <pc:sldMk cId="1288861822" sldId="2147469198"/>
            <ac:spMk id="2" creationId="{D09010B0-0098-BF93-DB04-FA05054B3A3A}"/>
          </ac:spMkLst>
        </pc:spChg>
        <pc:spChg chg="add mod">
          <ac:chgData name="Giovanna Freire Aguiar" userId="ad4622e4-8b45-476f-b2ec-15a4ad9b88fc" providerId="ADAL" clId="{89A4B00B-AD72-47C9-A637-86FA892C65C1}" dt="2025-04-09T17:56:56.112" v="726" actId="164"/>
          <ac:spMkLst>
            <pc:docMk/>
            <pc:sldMk cId="1288861822" sldId="2147469198"/>
            <ac:spMk id="3" creationId="{92E2476F-75B1-46E3-7270-9AE92ACB4DC0}"/>
          </ac:spMkLst>
        </pc:spChg>
        <pc:spChg chg="add mod">
          <ac:chgData name="Giovanna Freire Aguiar" userId="ad4622e4-8b45-476f-b2ec-15a4ad9b88fc" providerId="ADAL" clId="{89A4B00B-AD72-47C9-A637-86FA892C65C1}" dt="2025-04-09T17:56:56.112" v="726" actId="164"/>
          <ac:spMkLst>
            <pc:docMk/>
            <pc:sldMk cId="1288861822" sldId="2147469198"/>
            <ac:spMk id="4" creationId="{8B19E86E-3DB4-B746-0F89-A4BC23175307}"/>
          </ac:spMkLst>
        </pc:spChg>
        <pc:spChg chg="add mod">
          <ac:chgData name="Giovanna Freire Aguiar" userId="ad4622e4-8b45-476f-b2ec-15a4ad9b88fc" providerId="ADAL" clId="{89A4B00B-AD72-47C9-A637-86FA892C65C1}" dt="2025-04-09T17:56:56.112" v="726" actId="164"/>
          <ac:spMkLst>
            <pc:docMk/>
            <pc:sldMk cId="1288861822" sldId="2147469198"/>
            <ac:spMk id="5" creationId="{145C0CAF-ED61-8A36-703B-D383B380DBC7}"/>
          </ac:spMkLst>
        </pc:spChg>
        <pc:spChg chg="add mod">
          <ac:chgData name="Giovanna Freire Aguiar" userId="ad4622e4-8b45-476f-b2ec-15a4ad9b88fc" providerId="ADAL" clId="{89A4B00B-AD72-47C9-A637-86FA892C65C1}" dt="2025-04-09T17:56:56.112" v="726" actId="164"/>
          <ac:spMkLst>
            <pc:docMk/>
            <pc:sldMk cId="1288861822" sldId="2147469198"/>
            <ac:spMk id="6" creationId="{4FBA913B-A208-95EA-BD88-E1E9FC0102D2}"/>
          </ac:spMkLst>
        </pc:spChg>
        <pc:spChg chg="add mod">
          <ac:chgData name="Giovanna Freire Aguiar" userId="ad4622e4-8b45-476f-b2ec-15a4ad9b88fc" providerId="ADAL" clId="{89A4B00B-AD72-47C9-A637-86FA892C65C1}" dt="2025-04-09T17:56:56.112" v="726" actId="164"/>
          <ac:spMkLst>
            <pc:docMk/>
            <pc:sldMk cId="1288861822" sldId="2147469198"/>
            <ac:spMk id="7" creationId="{E7C88B0B-5D10-29CA-8DE0-E589627ADE95}"/>
          </ac:spMkLst>
        </pc:spChg>
        <pc:spChg chg="mod">
          <ac:chgData name="Giovanna Freire Aguiar" userId="ad4622e4-8b45-476f-b2ec-15a4ad9b88fc" providerId="ADAL" clId="{89A4B00B-AD72-47C9-A637-86FA892C65C1}" dt="2025-04-09T17:57:08.138" v="728"/>
          <ac:spMkLst>
            <pc:docMk/>
            <pc:sldMk cId="1288861822" sldId="2147469198"/>
            <ac:spMk id="10" creationId="{284E0B46-E475-2656-63E4-E2CD09A45197}"/>
          </ac:spMkLst>
        </pc:spChg>
        <pc:spChg chg="mod">
          <ac:chgData name="Giovanna Freire Aguiar" userId="ad4622e4-8b45-476f-b2ec-15a4ad9b88fc" providerId="ADAL" clId="{89A4B00B-AD72-47C9-A637-86FA892C65C1}" dt="2025-04-09T17:57:08.138" v="728"/>
          <ac:spMkLst>
            <pc:docMk/>
            <pc:sldMk cId="1288861822" sldId="2147469198"/>
            <ac:spMk id="13" creationId="{D8FB05EE-00A9-1950-3AF9-D2EC093737FD}"/>
          </ac:spMkLst>
        </pc:spChg>
        <pc:spChg chg="mod">
          <ac:chgData name="Giovanna Freire Aguiar" userId="ad4622e4-8b45-476f-b2ec-15a4ad9b88fc" providerId="ADAL" clId="{89A4B00B-AD72-47C9-A637-86FA892C65C1}" dt="2025-04-09T17:57:08.138" v="728"/>
          <ac:spMkLst>
            <pc:docMk/>
            <pc:sldMk cId="1288861822" sldId="2147469198"/>
            <ac:spMk id="16" creationId="{9AB4632B-34E6-9A05-7E38-CB681A0ED2B3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19" creationId="{9319C9F9-A225-D8A4-FEAE-537E286784BF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21" creationId="{AB4C1600-6E58-FA35-B16C-C6E4164BE41A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26" creationId="{659429A4-0D02-AB7B-DB10-0BD732E819A0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27" creationId="{A483E102-F66C-20AD-04FA-AA80807D35B2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29" creationId="{B42437CB-27F1-1611-3206-A144ABD4F202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31" creationId="{5A24C0BB-5183-3924-DAAB-CE9E3978BADC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32" creationId="{B28BA9C8-7856-85AD-1315-4DD5E0C81647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34" creationId="{364523DB-8C7F-7758-C216-3A7D128B0A17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36" creationId="{02E8C1A2-246E-C616-0FD4-C81588663ED2}"/>
          </ac:spMkLst>
        </pc:spChg>
        <pc:spChg chg="mod">
          <ac:chgData name="Giovanna Freire Aguiar" userId="ad4622e4-8b45-476f-b2ec-15a4ad9b88fc" providerId="ADAL" clId="{89A4B00B-AD72-47C9-A637-86FA892C65C1}" dt="2025-04-09T17:57:27.579" v="730"/>
          <ac:spMkLst>
            <pc:docMk/>
            <pc:sldMk cId="1288861822" sldId="2147469198"/>
            <ac:spMk id="37" creationId="{CD166B7B-8F79-8CC9-B3CE-243DB620E3BB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41" creationId="{70F0189E-EBFE-B1AD-CF73-DC64BB99651A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43" creationId="{E35B1E23-4274-C244-A895-AF85C1F5A195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49" creationId="{9D7AA617-D64A-46A8-118A-4E4BCA6B2467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50" creationId="{C4A5451D-5CA0-C0FA-FD35-F909E50652D2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51" creationId="{149BDEB2-7159-2F67-18DD-081FA6B24D92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53" creationId="{546E9293-3BAC-FFE7-1F22-47CB11B59C6C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56" creationId="{C484A7C6-B8DA-C010-3BD9-C10BF580F5DC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61" creationId="{CE8D56A7-A5DB-9FAB-56B7-1439ED68D65E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66" creationId="{D1CE6C2C-07A1-76DE-12DC-96884C7A32C1}"/>
          </ac:spMkLst>
        </pc:spChg>
        <pc:spChg chg="mod">
          <ac:chgData name="Giovanna Freire Aguiar" userId="ad4622e4-8b45-476f-b2ec-15a4ad9b88fc" providerId="ADAL" clId="{89A4B00B-AD72-47C9-A637-86FA892C65C1}" dt="2025-04-09T17:58:17.807" v="736"/>
          <ac:spMkLst>
            <pc:docMk/>
            <pc:sldMk cId="1288861822" sldId="2147469198"/>
            <ac:spMk id="68" creationId="{9AFA2165-DF45-505E-A61E-B0B9526875F4}"/>
          </ac:spMkLst>
        </pc:spChg>
        <pc:spChg chg="mod">
          <ac:chgData name="Giovanna Freire Aguiar" userId="ad4622e4-8b45-476f-b2ec-15a4ad9b88fc" providerId="ADAL" clId="{89A4B00B-AD72-47C9-A637-86FA892C65C1}" dt="2025-04-09T18:04:47.944" v="767" actId="165"/>
          <ac:spMkLst>
            <pc:docMk/>
            <pc:sldMk cId="1288861822" sldId="2147469198"/>
            <ac:spMk id="75" creationId="{96F83BE5-88E7-18F1-7334-E454839577F2}"/>
          </ac:spMkLst>
        </pc:spChg>
        <pc:spChg chg="del mod">
          <ac:chgData name="Giovanna Freire Aguiar" userId="ad4622e4-8b45-476f-b2ec-15a4ad9b88fc" providerId="ADAL" clId="{89A4B00B-AD72-47C9-A637-86FA892C65C1}" dt="2025-04-09T18:04:30.237" v="763" actId="478"/>
          <ac:spMkLst>
            <pc:docMk/>
            <pc:sldMk cId="1288861822" sldId="2147469198"/>
            <ac:spMk id="77" creationId="{5FCF79A9-068B-90DA-9678-212C85425DB2}"/>
          </ac:spMkLst>
        </pc:spChg>
        <pc:spChg chg="del mod topLvl">
          <ac:chgData name="Giovanna Freire Aguiar" userId="ad4622e4-8b45-476f-b2ec-15a4ad9b88fc" providerId="ADAL" clId="{89A4B00B-AD72-47C9-A637-86FA892C65C1}" dt="2025-04-09T18:04:50.336" v="768" actId="478"/>
          <ac:spMkLst>
            <pc:docMk/>
            <pc:sldMk cId="1288861822" sldId="2147469198"/>
            <ac:spMk id="78" creationId="{6B2634F0-4776-C75B-F5AE-E5C697CB0D38}"/>
          </ac:spMkLst>
        </pc:spChg>
        <pc:spChg chg="mod">
          <ac:chgData name="Giovanna Freire Aguiar" userId="ad4622e4-8b45-476f-b2ec-15a4ad9b88fc" providerId="ADAL" clId="{89A4B00B-AD72-47C9-A637-86FA892C65C1}" dt="2025-04-09T18:04:07.317" v="757"/>
          <ac:spMkLst>
            <pc:docMk/>
            <pc:sldMk cId="1288861822" sldId="2147469198"/>
            <ac:spMk id="82" creationId="{2355F7E7-67FE-2FD0-FA17-EA54085BCA61}"/>
          </ac:spMkLst>
        </pc:spChg>
        <pc:spChg chg="del mod topLvl">
          <ac:chgData name="Giovanna Freire Aguiar" userId="ad4622e4-8b45-476f-b2ec-15a4ad9b88fc" providerId="ADAL" clId="{89A4B00B-AD72-47C9-A637-86FA892C65C1}" dt="2025-04-09T18:04:13.063" v="759" actId="478"/>
          <ac:spMkLst>
            <pc:docMk/>
            <pc:sldMk cId="1288861822" sldId="2147469198"/>
            <ac:spMk id="84" creationId="{119EF0D5-F8EE-1622-67BB-4B43B1D0D8E7}"/>
          </ac:spMkLst>
        </pc:spChg>
        <pc:spChg chg="del mod">
          <ac:chgData name="Giovanna Freire Aguiar" userId="ad4622e4-8b45-476f-b2ec-15a4ad9b88fc" providerId="ADAL" clId="{89A4B00B-AD72-47C9-A637-86FA892C65C1}" dt="2025-04-09T18:04:10.828" v="758" actId="478"/>
          <ac:spMkLst>
            <pc:docMk/>
            <pc:sldMk cId="1288861822" sldId="2147469198"/>
            <ac:spMk id="85" creationId="{38410DCB-7948-D52D-87A7-D1D4B80AF22D}"/>
          </ac:spMkLst>
        </pc:spChg>
        <pc:spChg chg="del mod topLvl">
          <ac:chgData name="Giovanna Freire Aguiar" userId="ad4622e4-8b45-476f-b2ec-15a4ad9b88fc" providerId="ADAL" clId="{89A4B00B-AD72-47C9-A637-86FA892C65C1}" dt="2025-04-09T18:04:17.744" v="760" actId="478"/>
          <ac:spMkLst>
            <pc:docMk/>
            <pc:sldMk cId="1288861822" sldId="2147469198"/>
            <ac:spMk id="87" creationId="{D99F8EFC-9E19-7C34-A1EB-D5F0FCE1B778}"/>
          </ac:spMkLst>
        </pc:spChg>
        <pc:spChg chg="mod">
          <ac:chgData name="Giovanna Freire Aguiar" userId="ad4622e4-8b45-476f-b2ec-15a4ad9b88fc" providerId="ADAL" clId="{89A4B00B-AD72-47C9-A637-86FA892C65C1}" dt="2025-04-09T18:04:07.317" v="757"/>
          <ac:spMkLst>
            <pc:docMk/>
            <pc:sldMk cId="1288861822" sldId="2147469198"/>
            <ac:spMk id="89" creationId="{84E2C845-6A56-BC04-2761-DEFC6077DF8B}"/>
          </ac:spMkLst>
        </pc:spChg>
        <pc:spChg chg="mod">
          <ac:chgData name="Giovanna Freire Aguiar" userId="ad4622e4-8b45-476f-b2ec-15a4ad9b88fc" providerId="ADAL" clId="{89A4B00B-AD72-47C9-A637-86FA892C65C1}" dt="2025-04-09T18:07:34.613" v="798"/>
          <ac:spMkLst>
            <pc:docMk/>
            <pc:sldMk cId="1288861822" sldId="2147469198"/>
            <ac:spMk id="93" creationId="{A0EADDA2-1BEE-D0D0-D425-6296CD7CCB5F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97" creationId="{EC18CFD1-344F-E743-AA35-E2BDEAFBA748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100" creationId="{8D3B719C-BDDE-B763-6DE6-64F5295DA692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102" creationId="{793C42AD-2F8C-BE79-D502-0597D2A7D0AE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103" creationId="{560AC441-B36F-F938-7840-4BBF0C85687F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106" creationId="{783C6F41-E235-366B-1E9E-4BE79AFDCE9A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110" creationId="{98F2425A-3644-18B1-87E3-140AB360205E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113" creationId="{586362D6-9784-E180-917A-1B742BF20DEB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116" creationId="{FF942D9D-6F75-9CE5-92C5-0525B3E6A29F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117" creationId="{6AB240DE-2152-ABDD-3656-8D46DC822964}"/>
          </ac:spMkLst>
        </pc:spChg>
        <pc:spChg chg="mod">
          <ac:chgData name="Giovanna Freire Aguiar" userId="ad4622e4-8b45-476f-b2ec-15a4ad9b88fc" providerId="ADAL" clId="{89A4B00B-AD72-47C9-A637-86FA892C65C1}" dt="2025-04-09T18:08:10.720" v="800"/>
          <ac:spMkLst>
            <pc:docMk/>
            <pc:sldMk cId="1288861822" sldId="2147469198"/>
            <ac:spMk id="119" creationId="{72B8BA32-F953-2742-ABCB-5A1A018BD293}"/>
          </ac:spMkLst>
        </pc:spChg>
        <pc:spChg chg="mod">
          <ac:chgData name="Giovanna Freire Aguiar" userId="ad4622e4-8b45-476f-b2ec-15a4ad9b88fc" providerId="ADAL" clId="{89A4B00B-AD72-47C9-A637-86FA892C65C1}" dt="2025-04-09T18:09:09.604" v="806"/>
          <ac:spMkLst>
            <pc:docMk/>
            <pc:sldMk cId="1288861822" sldId="2147469198"/>
            <ac:spMk id="122" creationId="{317E5F40-B665-0E9A-866B-023F165C86E8}"/>
          </ac:spMkLst>
        </pc:spChg>
        <pc:spChg chg="mod">
          <ac:chgData name="Giovanna Freire Aguiar" userId="ad4622e4-8b45-476f-b2ec-15a4ad9b88fc" providerId="ADAL" clId="{89A4B00B-AD72-47C9-A637-86FA892C65C1}" dt="2025-04-09T18:09:34.498" v="808" actId="207"/>
          <ac:spMkLst>
            <pc:docMk/>
            <pc:sldMk cId="1288861822" sldId="2147469198"/>
            <ac:spMk id="124" creationId="{C68EF9A2-F1F2-4366-9A21-4AE04D371DEA}"/>
          </ac:spMkLst>
        </pc:spChg>
        <pc:spChg chg="mod">
          <ac:chgData name="Giovanna Freire Aguiar" userId="ad4622e4-8b45-476f-b2ec-15a4ad9b88fc" providerId="ADAL" clId="{89A4B00B-AD72-47C9-A637-86FA892C65C1}" dt="2025-04-09T18:09:38.357" v="809" actId="207"/>
          <ac:spMkLst>
            <pc:docMk/>
            <pc:sldMk cId="1288861822" sldId="2147469198"/>
            <ac:spMk id="125" creationId="{D285FA31-C76E-8461-FD6E-699421876D32}"/>
          </ac:spMkLst>
        </pc:spChg>
        <pc:spChg chg="mod">
          <ac:chgData name="Giovanna Freire Aguiar" userId="ad4622e4-8b45-476f-b2ec-15a4ad9b88fc" providerId="ADAL" clId="{89A4B00B-AD72-47C9-A637-86FA892C65C1}" dt="2025-04-09T18:09:09.604" v="806"/>
          <ac:spMkLst>
            <pc:docMk/>
            <pc:sldMk cId="1288861822" sldId="2147469198"/>
            <ac:spMk id="127" creationId="{BF295B52-2149-F780-C69F-D709C88B094F}"/>
          </ac:spMkLst>
        </pc:spChg>
        <pc:spChg chg="mod">
          <ac:chgData name="Giovanna Freire Aguiar" userId="ad4622e4-8b45-476f-b2ec-15a4ad9b88fc" providerId="ADAL" clId="{89A4B00B-AD72-47C9-A637-86FA892C65C1}" dt="2025-04-09T18:09:28.766" v="807" actId="207"/>
          <ac:spMkLst>
            <pc:docMk/>
            <pc:sldMk cId="1288861822" sldId="2147469198"/>
            <ac:spMk id="129" creationId="{3CBDACB5-725C-D7A8-C99C-80337CA08A7C}"/>
          </ac:spMkLst>
        </pc:spChg>
        <pc:spChg chg="mod">
          <ac:chgData name="Giovanna Freire Aguiar" userId="ad4622e4-8b45-476f-b2ec-15a4ad9b88fc" providerId="ADAL" clId="{89A4B00B-AD72-47C9-A637-86FA892C65C1}" dt="2025-04-09T18:09:09.604" v="806"/>
          <ac:spMkLst>
            <pc:docMk/>
            <pc:sldMk cId="1288861822" sldId="2147469198"/>
            <ac:spMk id="130" creationId="{6F8A4A57-DDD5-72A3-0D2E-D6BBDDEA2640}"/>
          </ac:spMkLst>
        </pc:spChg>
        <pc:spChg chg="mod">
          <ac:chgData name="Giovanna Freire Aguiar" userId="ad4622e4-8b45-476f-b2ec-15a4ad9b88fc" providerId="ADAL" clId="{89A4B00B-AD72-47C9-A637-86FA892C65C1}" dt="2025-04-09T18:13:31.475" v="825"/>
          <ac:spMkLst>
            <pc:docMk/>
            <pc:sldMk cId="1288861822" sldId="2147469198"/>
            <ac:spMk id="133" creationId="{486AD662-B133-BFA1-54D8-C7314D755D03}"/>
          </ac:spMkLst>
        </pc:spChg>
        <pc:spChg chg="mod">
          <ac:chgData name="Giovanna Freire Aguiar" userId="ad4622e4-8b45-476f-b2ec-15a4ad9b88fc" providerId="ADAL" clId="{89A4B00B-AD72-47C9-A637-86FA892C65C1}" dt="2025-04-09T18:13:31.475" v="825"/>
          <ac:spMkLst>
            <pc:docMk/>
            <pc:sldMk cId="1288861822" sldId="2147469198"/>
            <ac:spMk id="134" creationId="{0DF47FFA-D3F9-B666-E063-EC0106AD79FE}"/>
          </ac:spMkLst>
        </pc:spChg>
        <pc:spChg chg="mod">
          <ac:chgData name="Giovanna Freire Aguiar" userId="ad4622e4-8b45-476f-b2ec-15a4ad9b88fc" providerId="ADAL" clId="{89A4B00B-AD72-47C9-A637-86FA892C65C1}" dt="2025-04-09T18:13:31.475" v="825"/>
          <ac:spMkLst>
            <pc:docMk/>
            <pc:sldMk cId="1288861822" sldId="2147469198"/>
            <ac:spMk id="135" creationId="{B5DC7462-484E-1542-756C-AE2AF2159D78}"/>
          </ac:spMkLst>
        </pc:spChg>
        <pc:spChg chg="mod">
          <ac:chgData name="Giovanna Freire Aguiar" userId="ad4622e4-8b45-476f-b2ec-15a4ad9b88fc" providerId="ADAL" clId="{89A4B00B-AD72-47C9-A637-86FA892C65C1}" dt="2025-04-09T18:13:31.475" v="825"/>
          <ac:spMkLst>
            <pc:docMk/>
            <pc:sldMk cId="1288861822" sldId="2147469198"/>
            <ac:spMk id="137" creationId="{51EA0D06-0856-34ED-2AFD-7479F21D4B66}"/>
          </ac:spMkLst>
        </pc:spChg>
        <pc:spChg chg="mod">
          <ac:chgData name="Giovanna Freire Aguiar" userId="ad4622e4-8b45-476f-b2ec-15a4ad9b88fc" providerId="ADAL" clId="{89A4B00B-AD72-47C9-A637-86FA892C65C1}" dt="2025-04-09T18:13:31.475" v="825"/>
          <ac:spMkLst>
            <pc:docMk/>
            <pc:sldMk cId="1288861822" sldId="2147469198"/>
            <ac:spMk id="140" creationId="{9F9B26AD-DA33-4B78-568A-52B73140C832}"/>
          </ac:spMkLst>
        </pc:spChg>
        <pc:spChg chg="mod">
          <ac:chgData name="Giovanna Freire Aguiar" userId="ad4622e4-8b45-476f-b2ec-15a4ad9b88fc" providerId="ADAL" clId="{89A4B00B-AD72-47C9-A637-86FA892C65C1}" dt="2025-04-09T18:14:38.692" v="840"/>
          <ac:spMkLst>
            <pc:docMk/>
            <pc:sldMk cId="1288861822" sldId="2147469198"/>
            <ac:spMk id="143" creationId="{4B5B0D71-3606-A87A-E97E-E054EAA400A3}"/>
          </ac:spMkLst>
        </pc:spChg>
        <pc:spChg chg="mod">
          <ac:chgData name="Giovanna Freire Aguiar" userId="ad4622e4-8b45-476f-b2ec-15a4ad9b88fc" providerId="ADAL" clId="{89A4B00B-AD72-47C9-A637-86FA892C65C1}" dt="2025-04-09T18:14:38.692" v="840"/>
          <ac:spMkLst>
            <pc:docMk/>
            <pc:sldMk cId="1288861822" sldId="2147469198"/>
            <ac:spMk id="146" creationId="{DCB9A09D-4278-1C2F-79EA-EAF95DDEC089}"/>
          </ac:spMkLst>
        </pc:spChg>
        <pc:spChg chg="mod">
          <ac:chgData name="Giovanna Freire Aguiar" userId="ad4622e4-8b45-476f-b2ec-15a4ad9b88fc" providerId="ADAL" clId="{89A4B00B-AD72-47C9-A637-86FA892C65C1}" dt="2025-04-09T18:17:26.508" v="870"/>
          <ac:spMkLst>
            <pc:docMk/>
            <pc:sldMk cId="1288861822" sldId="2147469198"/>
            <ac:spMk id="149" creationId="{1B8C5FC5-71F1-23C4-26A8-8AE29A6237CA}"/>
          </ac:spMkLst>
        </pc:spChg>
        <pc:spChg chg="mod">
          <ac:chgData name="Giovanna Freire Aguiar" userId="ad4622e4-8b45-476f-b2ec-15a4ad9b88fc" providerId="ADAL" clId="{89A4B00B-AD72-47C9-A637-86FA892C65C1}" dt="2025-04-09T18:17:26.508" v="870"/>
          <ac:spMkLst>
            <pc:docMk/>
            <pc:sldMk cId="1288861822" sldId="2147469198"/>
            <ac:spMk id="151" creationId="{8A9FA9BF-E172-B160-F39C-78CE49B42907}"/>
          </ac:spMkLst>
        </pc:spChg>
        <pc:spChg chg="mod">
          <ac:chgData name="Giovanna Freire Aguiar" userId="ad4622e4-8b45-476f-b2ec-15a4ad9b88fc" providerId="ADAL" clId="{89A4B00B-AD72-47C9-A637-86FA892C65C1}" dt="2025-04-09T18:17:26.508" v="870"/>
          <ac:spMkLst>
            <pc:docMk/>
            <pc:sldMk cId="1288861822" sldId="2147469198"/>
            <ac:spMk id="152" creationId="{A11C1136-23C6-3D43-CD09-6152047B61F6}"/>
          </ac:spMkLst>
        </pc:spChg>
        <pc:spChg chg="add mod">
          <ac:chgData name="Giovanna Freire Aguiar" userId="ad4622e4-8b45-476f-b2ec-15a4ad9b88fc" providerId="ADAL" clId="{89A4B00B-AD72-47C9-A637-86FA892C65C1}" dt="2025-04-09T18:18:55.468" v="892" actId="1076"/>
          <ac:spMkLst>
            <pc:docMk/>
            <pc:sldMk cId="1288861822" sldId="2147469198"/>
            <ac:spMk id="153" creationId="{E6337DA5-8100-478B-1CAC-1F67BD1958D8}"/>
          </ac:spMkLst>
        </pc:spChg>
        <pc:grpChg chg="add del mod">
          <ac:chgData name="Giovanna Freire Aguiar" userId="ad4622e4-8b45-476f-b2ec-15a4ad9b88fc" providerId="ADAL" clId="{89A4B00B-AD72-47C9-A637-86FA892C65C1}" dt="2025-04-09T18:06:53.876" v="794" actId="478"/>
          <ac:grpSpMkLst>
            <pc:docMk/>
            <pc:sldMk cId="1288861822" sldId="2147469198"/>
            <ac:grpSpMk id="8" creationId="{8D3D565E-4A40-3150-2491-9995877D1FE0}"/>
          </ac:grpSpMkLst>
        </pc:grpChg>
        <pc:grpChg chg="add mod">
          <ac:chgData name="Giovanna Freire Aguiar" userId="ad4622e4-8b45-476f-b2ec-15a4ad9b88fc" providerId="ADAL" clId="{89A4B00B-AD72-47C9-A637-86FA892C65C1}" dt="2025-04-09T18:06:37.996" v="789" actId="1076"/>
          <ac:grpSpMkLst>
            <pc:docMk/>
            <pc:sldMk cId="1288861822" sldId="2147469198"/>
            <ac:grpSpMk id="9" creationId="{3F3FF6F8-138C-CF11-E69D-EFDFC3F075E6}"/>
          </ac:grpSpMkLst>
        </pc:grpChg>
        <pc:grpChg chg="add mod">
          <ac:chgData name="Giovanna Freire Aguiar" userId="ad4622e4-8b45-476f-b2ec-15a4ad9b88fc" providerId="ADAL" clId="{89A4B00B-AD72-47C9-A637-86FA892C65C1}" dt="2025-04-09T18:06:22.473" v="786" actId="14100"/>
          <ac:grpSpMkLst>
            <pc:docMk/>
            <pc:sldMk cId="1288861822" sldId="2147469198"/>
            <ac:grpSpMk id="12" creationId="{3ADCB40F-E8C2-F13A-CD07-EF444B5FA42A}"/>
          </ac:grpSpMkLst>
        </pc:grpChg>
        <pc:grpChg chg="add mod">
          <ac:chgData name="Giovanna Freire Aguiar" userId="ad4622e4-8b45-476f-b2ec-15a4ad9b88fc" providerId="ADAL" clId="{89A4B00B-AD72-47C9-A637-86FA892C65C1}" dt="2025-04-09T18:09:59.865" v="812" actId="1076"/>
          <ac:grpSpMkLst>
            <pc:docMk/>
            <pc:sldMk cId="1288861822" sldId="2147469198"/>
            <ac:grpSpMk id="15" creationId="{0A4202EC-85CF-6695-8266-2F94DC7EA665}"/>
          </ac:grpSpMkLst>
        </pc:grpChg>
        <pc:grpChg chg="mod">
          <ac:chgData name="Giovanna Freire Aguiar" userId="ad4622e4-8b45-476f-b2ec-15a4ad9b88fc" providerId="ADAL" clId="{89A4B00B-AD72-47C9-A637-86FA892C65C1}" dt="2025-04-09T18:06:04.250" v="782" actId="1076"/>
          <ac:grpSpMkLst>
            <pc:docMk/>
            <pc:sldMk cId="1288861822" sldId="2147469198"/>
            <ac:grpSpMk id="18" creationId="{8EBD6ECA-A488-132F-087D-045928C1D2A7}"/>
          </ac:grpSpMkLst>
        </pc:grpChg>
        <pc:grpChg chg="mod">
          <ac:chgData name="Giovanna Freire Aguiar" userId="ad4622e4-8b45-476f-b2ec-15a4ad9b88fc" providerId="ADAL" clId="{89A4B00B-AD72-47C9-A637-86FA892C65C1}" dt="2025-04-09T18:05:57.595" v="781" actId="1076"/>
          <ac:grpSpMkLst>
            <pc:docMk/>
            <pc:sldMk cId="1288861822" sldId="2147469198"/>
            <ac:grpSpMk id="23" creationId="{4C735EC5-4A6F-597F-8303-1ED059F1E457}"/>
          </ac:grpSpMkLst>
        </pc:grpChg>
        <pc:grpChg chg="mod">
          <ac:chgData name="Giovanna Freire Aguiar" userId="ad4622e4-8b45-476f-b2ec-15a4ad9b88fc" providerId="ADAL" clId="{89A4B00B-AD72-47C9-A637-86FA892C65C1}" dt="2025-04-09T18:06:10.664" v="783" actId="1076"/>
          <ac:grpSpMkLst>
            <pc:docMk/>
            <pc:sldMk cId="1288861822" sldId="2147469198"/>
            <ac:grpSpMk id="28" creationId="{34CF5B9A-B521-BBDF-A289-80CC17B15B02}"/>
          </ac:grpSpMkLst>
        </pc:grpChg>
        <pc:grpChg chg="mod">
          <ac:chgData name="Giovanna Freire Aguiar" userId="ad4622e4-8b45-476f-b2ec-15a4ad9b88fc" providerId="ADAL" clId="{89A4B00B-AD72-47C9-A637-86FA892C65C1}" dt="2025-04-09T18:06:14.810" v="784" actId="1076"/>
          <ac:grpSpMkLst>
            <pc:docMk/>
            <pc:sldMk cId="1288861822" sldId="2147469198"/>
            <ac:grpSpMk id="33" creationId="{F13924DE-64E6-2DDB-E2C5-DFF29BA9CCBC}"/>
          </ac:grpSpMkLst>
        </pc:grpChg>
        <pc:grpChg chg="mod">
          <ac:chgData name="Giovanna Freire Aguiar" userId="ad4622e4-8b45-476f-b2ec-15a4ad9b88fc" providerId="ADAL" clId="{89A4B00B-AD72-47C9-A637-86FA892C65C1}" dt="2025-04-09T18:09:59.865" v="812" actId="1076"/>
          <ac:grpSpMkLst>
            <pc:docMk/>
            <pc:sldMk cId="1288861822" sldId="2147469198"/>
            <ac:grpSpMk id="38" creationId="{CF38ECEC-D70D-ED24-5035-8C7511CA34D1}"/>
          </ac:grpSpMkLst>
        </pc:grpChg>
        <pc:grpChg chg="mod">
          <ac:chgData name="Giovanna Freire Aguiar" userId="ad4622e4-8b45-476f-b2ec-15a4ad9b88fc" providerId="ADAL" clId="{89A4B00B-AD72-47C9-A637-86FA892C65C1}" dt="2025-04-09T18:09:59.865" v="812" actId="1076"/>
          <ac:grpSpMkLst>
            <pc:docMk/>
            <pc:sldMk cId="1288861822" sldId="2147469198"/>
            <ac:grpSpMk id="46" creationId="{B6CD306A-B4F9-CAE7-2A0A-7DE52E021E4F}"/>
          </ac:grpSpMkLst>
        </pc:grpChg>
        <pc:grpChg chg="mod">
          <ac:chgData name="Giovanna Freire Aguiar" userId="ad4622e4-8b45-476f-b2ec-15a4ad9b88fc" providerId="ADAL" clId="{89A4B00B-AD72-47C9-A637-86FA892C65C1}" dt="2025-04-09T18:05:11.888" v="773" actId="1076"/>
          <ac:grpSpMkLst>
            <pc:docMk/>
            <pc:sldMk cId="1288861822" sldId="2147469198"/>
            <ac:grpSpMk id="52" creationId="{AA90BFBC-3239-7055-EEFF-C3EC4FDF4068}"/>
          </ac:grpSpMkLst>
        </pc:grpChg>
        <pc:grpChg chg="mod">
          <ac:chgData name="Giovanna Freire Aguiar" userId="ad4622e4-8b45-476f-b2ec-15a4ad9b88fc" providerId="ADAL" clId="{89A4B00B-AD72-47C9-A637-86FA892C65C1}" dt="2025-04-09T18:09:59.865" v="812" actId="1076"/>
          <ac:grpSpMkLst>
            <pc:docMk/>
            <pc:sldMk cId="1288861822" sldId="2147469198"/>
            <ac:grpSpMk id="57" creationId="{AFA49E1B-BA24-9D2A-65E6-E73EB42DCA6C}"/>
          </ac:grpSpMkLst>
        </pc:grpChg>
        <pc:grpChg chg="mod">
          <ac:chgData name="Giovanna Freire Aguiar" userId="ad4622e4-8b45-476f-b2ec-15a4ad9b88fc" providerId="ADAL" clId="{89A4B00B-AD72-47C9-A637-86FA892C65C1}" dt="2025-04-09T18:09:59.865" v="812" actId="1076"/>
          <ac:grpSpMkLst>
            <pc:docMk/>
            <pc:sldMk cId="1288861822" sldId="2147469198"/>
            <ac:grpSpMk id="62" creationId="{D309921B-A0F2-2C96-E118-B5AB91D1CFDE}"/>
          </ac:grpSpMkLst>
        </pc:grpChg>
        <pc:grpChg chg="mod">
          <ac:chgData name="Giovanna Freire Aguiar" userId="ad4622e4-8b45-476f-b2ec-15a4ad9b88fc" providerId="ADAL" clId="{89A4B00B-AD72-47C9-A637-86FA892C65C1}" dt="2025-04-09T18:09:59.865" v="812" actId="1076"/>
          <ac:grpSpMkLst>
            <pc:docMk/>
            <pc:sldMk cId="1288861822" sldId="2147469198"/>
            <ac:grpSpMk id="67" creationId="{CA53A6F3-B4F2-013B-91F6-951A552E66FD}"/>
          </ac:grpSpMkLst>
        </pc:grpChg>
        <pc:grpChg chg="del mod">
          <ac:chgData name="Giovanna Freire Aguiar" userId="ad4622e4-8b45-476f-b2ec-15a4ad9b88fc" providerId="ADAL" clId="{89A4B00B-AD72-47C9-A637-86FA892C65C1}" dt="2025-04-09T18:04:47.944" v="767" actId="165"/>
          <ac:grpSpMkLst>
            <pc:docMk/>
            <pc:sldMk cId="1288861822" sldId="2147469198"/>
            <ac:grpSpMk id="72" creationId="{8D7B620E-FAFA-E999-4121-552E300152B9}"/>
          </ac:grpSpMkLst>
        </pc:grpChg>
        <pc:grpChg chg="del">
          <ac:chgData name="Giovanna Freire Aguiar" userId="ad4622e4-8b45-476f-b2ec-15a4ad9b88fc" providerId="ADAL" clId="{89A4B00B-AD72-47C9-A637-86FA892C65C1}" dt="2025-04-09T18:04:30.237" v="763" actId="478"/>
          <ac:grpSpMkLst>
            <pc:docMk/>
            <pc:sldMk cId="1288861822" sldId="2147469198"/>
            <ac:grpSpMk id="73" creationId="{FD4CE073-F168-D777-3F34-DFE0A5FE2AEF}"/>
          </ac:grpSpMkLst>
        </pc:grpChg>
        <pc:grpChg chg="mod topLvl">
          <ac:chgData name="Giovanna Freire Aguiar" userId="ad4622e4-8b45-476f-b2ec-15a4ad9b88fc" providerId="ADAL" clId="{89A4B00B-AD72-47C9-A637-86FA892C65C1}" dt="2025-04-09T18:04:55.564" v="769" actId="1076"/>
          <ac:grpSpMkLst>
            <pc:docMk/>
            <pc:sldMk cId="1288861822" sldId="2147469198"/>
            <ac:grpSpMk id="74" creationId="{FD930800-B7F1-2D21-00B8-1592E71F08B8}"/>
          </ac:grpSpMkLst>
        </pc:grpChg>
        <pc:grpChg chg="del">
          <ac:chgData name="Giovanna Freire Aguiar" userId="ad4622e4-8b45-476f-b2ec-15a4ad9b88fc" providerId="ADAL" clId="{89A4B00B-AD72-47C9-A637-86FA892C65C1}" dt="2025-04-09T18:04:13.063" v="759" actId="478"/>
          <ac:grpSpMkLst>
            <pc:docMk/>
            <pc:sldMk cId="1288861822" sldId="2147469198"/>
            <ac:grpSpMk id="79" creationId="{F2E80EB6-81CD-089D-940B-05EC01246622}"/>
          </ac:grpSpMkLst>
        </pc:grpChg>
        <pc:grpChg chg="del">
          <ac:chgData name="Giovanna Freire Aguiar" userId="ad4622e4-8b45-476f-b2ec-15a4ad9b88fc" providerId="ADAL" clId="{89A4B00B-AD72-47C9-A637-86FA892C65C1}" dt="2025-04-09T18:04:10.828" v="758" actId="478"/>
          <ac:grpSpMkLst>
            <pc:docMk/>
            <pc:sldMk cId="1288861822" sldId="2147469198"/>
            <ac:grpSpMk id="80" creationId="{4CDC14A6-380F-445D-2B28-28B1A11B1F32}"/>
          </ac:grpSpMkLst>
        </pc:grpChg>
        <pc:grpChg chg="mod topLvl">
          <ac:chgData name="Giovanna Freire Aguiar" userId="ad4622e4-8b45-476f-b2ec-15a4ad9b88fc" providerId="ADAL" clId="{89A4B00B-AD72-47C9-A637-86FA892C65C1}" dt="2025-04-09T18:09:59.865" v="812" actId="1076"/>
          <ac:grpSpMkLst>
            <pc:docMk/>
            <pc:sldMk cId="1288861822" sldId="2147469198"/>
            <ac:grpSpMk id="81" creationId="{9F5F867B-76F8-8BE1-8A29-4934FDD3D474}"/>
          </ac:grpSpMkLst>
        </pc:grpChg>
        <pc:grpChg chg="del">
          <ac:chgData name="Giovanna Freire Aguiar" userId="ad4622e4-8b45-476f-b2ec-15a4ad9b88fc" providerId="ADAL" clId="{89A4B00B-AD72-47C9-A637-86FA892C65C1}" dt="2025-04-09T18:04:17.744" v="760" actId="478"/>
          <ac:grpSpMkLst>
            <pc:docMk/>
            <pc:sldMk cId="1288861822" sldId="2147469198"/>
            <ac:grpSpMk id="86" creationId="{871DC921-2C39-DCF7-231F-955F33391657}"/>
          </ac:grpSpMkLst>
        </pc:grpChg>
        <pc:grpChg chg="mod topLvl">
          <ac:chgData name="Giovanna Freire Aguiar" userId="ad4622e4-8b45-476f-b2ec-15a4ad9b88fc" providerId="ADAL" clId="{89A4B00B-AD72-47C9-A637-86FA892C65C1}" dt="2025-04-09T18:04:23.412" v="761" actId="1076"/>
          <ac:grpSpMkLst>
            <pc:docMk/>
            <pc:sldMk cId="1288861822" sldId="2147469198"/>
            <ac:grpSpMk id="88" creationId="{BF7AC3E7-602C-20E6-FE3A-8FB9FF7D693E}"/>
          </ac:grpSpMkLst>
        </pc:grpChg>
        <pc:grpChg chg="add mod">
          <ac:chgData name="Giovanna Freire Aguiar" userId="ad4622e4-8b45-476f-b2ec-15a4ad9b88fc" providerId="ADAL" clId="{89A4B00B-AD72-47C9-A637-86FA892C65C1}" dt="2025-04-09T18:09:59.865" v="812" actId="1076"/>
          <ac:grpSpMkLst>
            <pc:docMk/>
            <pc:sldMk cId="1288861822" sldId="2147469198"/>
            <ac:grpSpMk id="91" creationId="{076C7DF7-FFD3-D717-A756-BBEB45BC29A2}"/>
          </ac:grpSpMkLst>
        </pc:grpChg>
        <pc:grpChg chg="mod">
          <ac:chgData name="Giovanna Freire Aguiar" userId="ad4622e4-8b45-476f-b2ec-15a4ad9b88fc" providerId="ADAL" clId="{89A4B00B-AD72-47C9-A637-86FA892C65C1}" dt="2025-04-09T18:08:31.297" v="802" actId="1076"/>
          <ac:grpSpMkLst>
            <pc:docMk/>
            <pc:sldMk cId="1288861822" sldId="2147469198"/>
            <ac:grpSpMk id="94" creationId="{7FFCC31A-75D7-FD5A-D9EA-ECA22B8D5C78}"/>
          </ac:grpSpMkLst>
        </pc:grpChg>
        <pc:grpChg chg="mod">
          <ac:chgData name="Giovanna Freire Aguiar" userId="ad4622e4-8b45-476f-b2ec-15a4ad9b88fc" providerId="ADAL" clId="{89A4B00B-AD72-47C9-A637-86FA892C65C1}" dt="2025-04-09T18:08:19.615" v="801" actId="1076"/>
          <ac:grpSpMkLst>
            <pc:docMk/>
            <pc:sldMk cId="1288861822" sldId="2147469198"/>
            <ac:grpSpMk id="99" creationId="{F08CDEBF-73C5-36A8-3C7F-C3EA412051F7}"/>
          </ac:grpSpMkLst>
        </pc:grpChg>
        <pc:grpChg chg="mod">
          <ac:chgData name="Giovanna Freire Aguiar" userId="ad4622e4-8b45-476f-b2ec-15a4ad9b88fc" providerId="ADAL" clId="{89A4B00B-AD72-47C9-A637-86FA892C65C1}" dt="2025-04-09T18:09:59.865" v="812" actId="1076"/>
          <ac:grpSpMkLst>
            <pc:docMk/>
            <pc:sldMk cId="1288861822" sldId="2147469198"/>
            <ac:grpSpMk id="107" creationId="{E04D9F2A-C917-3A60-A5C3-334F6651AE0F}"/>
          </ac:grpSpMkLst>
        </pc:grpChg>
        <pc:grpChg chg="mod">
          <ac:chgData name="Giovanna Freire Aguiar" userId="ad4622e4-8b45-476f-b2ec-15a4ad9b88fc" providerId="ADAL" clId="{89A4B00B-AD72-47C9-A637-86FA892C65C1}" dt="2025-04-09T18:08:49.606" v="805" actId="1076"/>
          <ac:grpSpMkLst>
            <pc:docMk/>
            <pc:sldMk cId="1288861822" sldId="2147469198"/>
            <ac:grpSpMk id="112" creationId="{5323662C-DAE3-A580-9873-5145CCD5FDF3}"/>
          </ac:grpSpMkLst>
        </pc:grpChg>
        <pc:grpChg chg="mod">
          <ac:chgData name="Giovanna Freire Aguiar" userId="ad4622e4-8b45-476f-b2ec-15a4ad9b88fc" providerId="ADAL" clId="{89A4B00B-AD72-47C9-A637-86FA892C65C1}" dt="2025-04-09T18:08:42.467" v="804" actId="1076"/>
          <ac:grpSpMkLst>
            <pc:docMk/>
            <pc:sldMk cId="1288861822" sldId="2147469198"/>
            <ac:grpSpMk id="118" creationId="{C6E3D888-8E80-1E13-32DC-10E521A86F2D}"/>
          </ac:grpSpMkLst>
        </pc:grpChg>
        <pc:grpChg chg="add mod">
          <ac:chgData name="Giovanna Freire Aguiar" userId="ad4622e4-8b45-476f-b2ec-15a4ad9b88fc" providerId="ADAL" clId="{89A4B00B-AD72-47C9-A637-86FA892C65C1}" dt="2025-04-09T18:09:49.585" v="810" actId="1076"/>
          <ac:grpSpMkLst>
            <pc:docMk/>
            <pc:sldMk cId="1288861822" sldId="2147469198"/>
            <ac:grpSpMk id="121" creationId="{68727E47-6D38-46C1-F316-063861075F9D}"/>
          </ac:grpSpMkLst>
        </pc:grpChg>
        <pc:grpChg chg="mod">
          <ac:chgData name="Giovanna Freire Aguiar" userId="ad4622e4-8b45-476f-b2ec-15a4ad9b88fc" providerId="ADAL" clId="{89A4B00B-AD72-47C9-A637-86FA892C65C1}" dt="2025-04-09T18:09:09.604" v="806"/>
          <ac:grpSpMkLst>
            <pc:docMk/>
            <pc:sldMk cId="1288861822" sldId="2147469198"/>
            <ac:grpSpMk id="123" creationId="{C7B10B6F-531B-36C5-AEF1-BD82ACDADAEA}"/>
          </ac:grpSpMkLst>
        </pc:grpChg>
        <pc:grpChg chg="add mod">
          <ac:chgData name="Giovanna Freire Aguiar" userId="ad4622e4-8b45-476f-b2ec-15a4ad9b88fc" providerId="ADAL" clId="{89A4B00B-AD72-47C9-A637-86FA892C65C1}" dt="2025-04-09T18:10:12.125" v="813" actId="14100"/>
          <ac:grpSpMkLst>
            <pc:docMk/>
            <pc:sldMk cId="1288861822" sldId="2147469198"/>
            <ac:grpSpMk id="126" creationId="{6183CEEB-9D55-5EE5-0302-265D480E07AF}"/>
          </ac:grpSpMkLst>
        </pc:grpChg>
        <pc:grpChg chg="mod">
          <ac:chgData name="Giovanna Freire Aguiar" userId="ad4622e4-8b45-476f-b2ec-15a4ad9b88fc" providerId="ADAL" clId="{89A4B00B-AD72-47C9-A637-86FA892C65C1}" dt="2025-04-09T18:09:09.604" v="806"/>
          <ac:grpSpMkLst>
            <pc:docMk/>
            <pc:sldMk cId="1288861822" sldId="2147469198"/>
            <ac:grpSpMk id="128" creationId="{B1A3CAF6-76C2-4A88-DB34-CDF6665F4354}"/>
          </ac:grpSpMkLst>
        </pc:grpChg>
        <pc:grpChg chg="add mod">
          <ac:chgData name="Giovanna Freire Aguiar" userId="ad4622e4-8b45-476f-b2ec-15a4ad9b88fc" providerId="ADAL" clId="{89A4B00B-AD72-47C9-A637-86FA892C65C1}" dt="2025-04-09T18:17:01.437" v="867" actId="1076"/>
          <ac:grpSpMkLst>
            <pc:docMk/>
            <pc:sldMk cId="1288861822" sldId="2147469198"/>
            <ac:grpSpMk id="131" creationId="{6FA45DF3-6F3A-6C69-F858-ABA366FA5C55}"/>
          </ac:grpSpMkLst>
        </pc:grpChg>
        <pc:grpChg chg="mod">
          <ac:chgData name="Giovanna Freire Aguiar" userId="ad4622e4-8b45-476f-b2ec-15a4ad9b88fc" providerId="ADAL" clId="{89A4B00B-AD72-47C9-A637-86FA892C65C1}" dt="2025-04-09T18:13:31.475" v="825"/>
          <ac:grpSpMkLst>
            <pc:docMk/>
            <pc:sldMk cId="1288861822" sldId="2147469198"/>
            <ac:grpSpMk id="132" creationId="{FC9D74C1-C146-72E5-5A35-22590EA26166}"/>
          </ac:grpSpMkLst>
        </pc:grpChg>
        <pc:grpChg chg="add mod">
          <ac:chgData name="Giovanna Freire Aguiar" userId="ad4622e4-8b45-476f-b2ec-15a4ad9b88fc" providerId="ADAL" clId="{89A4B00B-AD72-47C9-A637-86FA892C65C1}" dt="2025-04-09T18:17:04.232" v="868" actId="1076"/>
          <ac:grpSpMkLst>
            <pc:docMk/>
            <pc:sldMk cId="1288861822" sldId="2147469198"/>
            <ac:grpSpMk id="136" creationId="{060BB01F-2D26-6D15-E532-77FC22801EA3}"/>
          </ac:grpSpMkLst>
        </pc:grpChg>
        <pc:grpChg chg="mod">
          <ac:chgData name="Giovanna Freire Aguiar" userId="ad4622e4-8b45-476f-b2ec-15a4ad9b88fc" providerId="ADAL" clId="{89A4B00B-AD72-47C9-A637-86FA892C65C1}" dt="2025-04-09T18:17:08.790" v="869" actId="1076"/>
          <ac:grpSpMkLst>
            <pc:docMk/>
            <pc:sldMk cId="1288861822" sldId="2147469198"/>
            <ac:grpSpMk id="139" creationId="{389DF692-3A94-62BC-597A-253717A847DB}"/>
          </ac:grpSpMkLst>
        </pc:grpChg>
        <pc:grpChg chg="add mod">
          <ac:chgData name="Giovanna Freire Aguiar" userId="ad4622e4-8b45-476f-b2ec-15a4ad9b88fc" providerId="ADAL" clId="{89A4B00B-AD72-47C9-A637-86FA892C65C1}" dt="2025-04-09T18:16:43.308" v="863" actId="14100"/>
          <ac:grpSpMkLst>
            <pc:docMk/>
            <pc:sldMk cId="1288861822" sldId="2147469198"/>
            <ac:grpSpMk id="142" creationId="{9055CC45-ECEF-8B0A-FE68-1E71C8C2DEB4}"/>
          </ac:grpSpMkLst>
        </pc:grpChg>
        <pc:grpChg chg="add mod">
          <ac:chgData name="Giovanna Freire Aguiar" userId="ad4622e4-8b45-476f-b2ec-15a4ad9b88fc" providerId="ADAL" clId="{89A4B00B-AD72-47C9-A637-86FA892C65C1}" dt="2025-04-09T18:16:57.911" v="866" actId="1076"/>
          <ac:grpSpMkLst>
            <pc:docMk/>
            <pc:sldMk cId="1288861822" sldId="2147469198"/>
            <ac:grpSpMk id="145" creationId="{27E075C8-A71C-61A2-4E98-5D6671682C46}"/>
          </ac:grpSpMkLst>
        </pc:grpChg>
        <pc:grpChg chg="add mod">
          <ac:chgData name="Giovanna Freire Aguiar" userId="ad4622e4-8b45-476f-b2ec-15a4ad9b88fc" providerId="ADAL" clId="{89A4B00B-AD72-47C9-A637-86FA892C65C1}" dt="2025-04-09T18:17:40.685" v="872" actId="14100"/>
          <ac:grpSpMkLst>
            <pc:docMk/>
            <pc:sldMk cId="1288861822" sldId="2147469198"/>
            <ac:grpSpMk id="148" creationId="{8767BFB2-26F3-7BC3-C2C0-DB55DA65837F}"/>
          </ac:grpSpMkLst>
        </pc:grpChg>
        <pc:grpChg chg="mod">
          <ac:chgData name="Giovanna Freire Aguiar" userId="ad4622e4-8b45-476f-b2ec-15a4ad9b88fc" providerId="ADAL" clId="{89A4B00B-AD72-47C9-A637-86FA892C65C1}" dt="2025-04-09T18:17:26.508" v="870"/>
          <ac:grpSpMkLst>
            <pc:docMk/>
            <pc:sldMk cId="1288861822" sldId="2147469198"/>
            <ac:grpSpMk id="150" creationId="{0C0E1F8D-4832-CC3C-80AE-B6032F8CD56C}"/>
          </ac:grpSpMkLst>
        </pc:grpChg>
        <pc:picChg chg="mod">
          <ac:chgData name="Giovanna Freire Aguiar" userId="ad4622e4-8b45-476f-b2ec-15a4ad9b88fc" providerId="ADAL" clId="{89A4B00B-AD72-47C9-A637-86FA892C65C1}" dt="2025-04-09T17:57:08.138" v="728"/>
          <ac:picMkLst>
            <pc:docMk/>
            <pc:sldMk cId="1288861822" sldId="2147469198"/>
            <ac:picMk id="11" creationId="{C5EA91AC-7330-2AEF-E9F4-DC5E25E85A68}"/>
          </ac:picMkLst>
        </pc:picChg>
        <pc:picChg chg="mod">
          <ac:chgData name="Giovanna Freire Aguiar" userId="ad4622e4-8b45-476f-b2ec-15a4ad9b88fc" providerId="ADAL" clId="{89A4B00B-AD72-47C9-A637-86FA892C65C1}" dt="2025-04-09T17:57:08.138" v="728"/>
          <ac:picMkLst>
            <pc:docMk/>
            <pc:sldMk cId="1288861822" sldId="2147469198"/>
            <ac:picMk id="14" creationId="{D957F74B-8CD0-8359-5B30-A8C0DFF37BB6}"/>
          </ac:picMkLst>
        </pc:picChg>
        <pc:picChg chg="mod">
          <ac:chgData name="Giovanna Freire Aguiar" userId="ad4622e4-8b45-476f-b2ec-15a4ad9b88fc" providerId="ADAL" clId="{89A4B00B-AD72-47C9-A637-86FA892C65C1}" dt="2025-04-09T17:57:08.138" v="728"/>
          <ac:picMkLst>
            <pc:docMk/>
            <pc:sldMk cId="1288861822" sldId="2147469198"/>
            <ac:picMk id="17" creationId="{3F5318F4-32CA-6589-2A2D-47BDE92A3E76}"/>
          </ac:picMkLst>
        </pc:picChg>
        <pc:picChg chg="mod">
          <ac:chgData name="Giovanna Freire Aguiar" userId="ad4622e4-8b45-476f-b2ec-15a4ad9b88fc" providerId="ADAL" clId="{89A4B00B-AD72-47C9-A637-86FA892C65C1}" dt="2025-04-09T18:04:47.944" v="767" actId="165"/>
          <ac:picMkLst>
            <pc:docMk/>
            <pc:sldMk cId="1288861822" sldId="2147469198"/>
            <ac:picMk id="76" creationId="{BA17890B-74A4-F555-9B6B-9C586912776D}"/>
          </ac:picMkLst>
        </pc:picChg>
        <pc:picChg chg="mod">
          <ac:chgData name="Giovanna Freire Aguiar" userId="ad4622e4-8b45-476f-b2ec-15a4ad9b88fc" providerId="ADAL" clId="{89A4B00B-AD72-47C9-A637-86FA892C65C1}" dt="2025-04-09T18:04:07.317" v="757"/>
          <ac:picMkLst>
            <pc:docMk/>
            <pc:sldMk cId="1288861822" sldId="2147469198"/>
            <ac:picMk id="90" creationId="{C0B44E76-62F7-9C87-8078-6B3C714CB5CA}"/>
          </ac:picMkLst>
        </pc:picChg>
        <pc:picChg chg="mod">
          <ac:chgData name="Giovanna Freire Aguiar" userId="ad4622e4-8b45-476f-b2ec-15a4ad9b88fc" providerId="ADAL" clId="{89A4B00B-AD72-47C9-A637-86FA892C65C1}" dt="2025-04-09T18:07:34.613" v="798"/>
          <ac:picMkLst>
            <pc:docMk/>
            <pc:sldMk cId="1288861822" sldId="2147469198"/>
            <ac:picMk id="92" creationId="{1A855FBC-DAB1-BB46-C31F-68B1B6AFB1FC}"/>
          </ac:picMkLst>
        </pc:picChg>
        <pc:picChg chg="mod">
          <ac:chgData name="Giovanna Freire Aguiar" userId="ad4622e4-8b45-476f-b2ec-15a4ad9b88fc" providerId="ADAL" clId="{89A4B00B-AD72-47C9-A637-86FA892C65C1}" dt="2025-04-09T18:13:31.475" v="825"/>
          <ac:picMkLst>
            <pc:docMk/>
            <pc:sldMk cId="1288861822" sldId="2147469198"/>
            <ac:picMk id="138" creationId="{9B94AC71-C00A-D6F6-0DD0-FB14B74747C3}"/>
          </ac:picMkLst>
        </pc:picChg>
        <pc:picChg chg="mod">
          <ac:chgData name="Giovanna Freire Aguiar" userId="ad4622e4-8b45-476f-b2ec-15a4ad9b88fc" providerId="ADAL" clId="{89A4B00B-AD72-47C9-A637-86FA892C65C1}" dt="2025-04-09T18:13:31.475" v="825"/>
          <ac:picMkLst>
            <pc:docMk/>
            <pc:sldMk cId="1288861822" sldId="2147469198"/>
            <ac:picMk id="141" creationId="{CE7DC9D0-0FE6-D7D7-8A6D-54964E18857E}"/>
          </ac:picMkLst>
        </pc:picChg>
        <pc:picChg chg="mod">
          <ac:chgData name="Giovanna Freire Aguiar" userId="ad4622e4-8b45-476f-b2ec-15a4ad9b88fc" providerId="ADAL" clId="{89A4B00B-AD72-47C9-A637-86FA892C65C1}" dt="2025-04-09T18:14:38.692" v="840"/>
          <ac:picMkLst>
            <pc:docMk/>
            <pc:sldMk cId="1288861822" sldId="2147469198"/>
            <ac:picMk id="144" creationId="{9C854943-BBA6-F528-5CEB-8CE3F7AF702D}"/>
          </ac:picMkLst>
        </pc:picChg>
        <pc:picChg chg="mod">
          <ac:chgData name="Giovanna Freire Aguiar" userId="ad4622e4-8b45-476f-b2ec-15a4ad9b88fc" providerId="ADAL" clId="{89A4B00B-AD72-47C9-A637-86FA892C65C1}" dt="2025-04-09T18:14:38.692" v="840"/>
          <ac:picMkLst>
            <pc:docMk/>
            <pc:sldMk cId="1288861822" sldId="2147469198"/>
            <ac:picMk id="147" creationId="{6107FBB8-ADD6-0E25-693E-4B54C811BDE6}"/>
          </ac:picMkLst>
        </pc:picChg>
      </pc:sldChg>
      <pc:sldChg chg="new del">
        <pc:chgData name="Giovanna Freire Aguiar" userId="ad4622e4-8b45-476f-b2ec-15a4ad9b88fc" providerId="ADAL" clId="{89A4B00B-AD72-47C9-A637-86FA892C65C1}" dt="2025-04-09T18:28:02.441" v="941" actId="47"/>
        <pc:sldMkLst>
          <pc:docMk/>
          <pc:sldMk cId="1038841958" sldId="2147469199"/>
        </pc:sldMkLst>
      </pc:sldChg>
      <pc:sldChg chg="new del">
        <pc:chgData name="Giovanna Freire Aguiar" userId="ad4622e4-8b45-476f-b2ec-15a4ad9b88fc" providerId="ADAL" clId="{89A4B00B-AD72-47C9-A637-86FA892C65C1}" dt="2025-04-09T18:28:13.211" v="943" actId="47"/>
        <pc:sldMkLst>
          <pc:docMk/>
          <pc:sldMk cId="1149000843" sldId="2147469199"/>
        </pc:sldMkLst>
      </pc:sldChg>
      <pc:sldChg chg="new del">
        <pc:chgData name="Giovanna Freire Aguiar" userId="ad4622e4-8b45-476f-b2ec-15a4ad9b88fc" providerId="ADAL" clId="{89A4B00B-AD72-47C9-A637-86FA892C65C1}" dt="2025-04-09T18:29:59.990" v="947" actId="47"/>
        <pc:sldMkLst>
          <pc:docMk/>
          <pc:sldMk cId="1588091548" sldId="2147469199"/>
        </pc:sldMkLst>
      </pc:sldChg>
      <pc:sldChg chg="modSp new del mod">
        <pc:chgData name="Giovanna Freire Aguiar" userId="ad4622e4-8b45-476f-b2ec-15a4ad9b88fc" providerId="ADAL" clId="{89A4B00B-AD72-47C9-A637-86FA892C65C1}" dt="2025-04-09T18:26:52.367" v="937" actId="47"/>
        <pc:sldMkLst>
          <pc:docMk/>
          <pc:sldMk cId="1735358996" sldId="2147469199"/>
        </pc:sldMkLst>
        <pc:spChg chg="mod">
          <ac:chgData name="Giovanna Freire Aguiar" userId="ad4622e4-8b45-476f-b2ec-15a4ad9b88fc" providerId="ADAL" clId="{89A4B00B-AD72-47C9-A637-86FA892C65C1}" dt="2025-04-09T18:26:46.562" v="936" actId="20577"/>
          <ac:spMkLst>
            <pc:docMk/>
            <pc:sldMk cId="1735358996" sldId="2147469199"/>
            <ac:spMk id="2" creationId="{BC26304B-42C3-3649-57C1-C95BC27337DF}"/>
          </ac:spMkLst>
        </pc:spChg>
      </pc:sldChg>
      <pc:sldChg chg="new del">
        <pc:chgData name="Giovanna Freire Aguiar" userId="ad4622e4-8b45-476f-b2ec-15a4ad9b88fc" providerId="ADAL" clId="{89A4B00B-AD72-47C9-A637-86FA892C65C1}" dt="2025-04-09T18:22:02.303" v="894" actId="47"/>
        <pc:sldMkLst>
          <pc:docMk/>
          <pc:sldMk cId="2732389086" sldId="2147469199"/>
        </pc:sldMkLst>
      </pc:sldChg>
      <pc:sldChg chg="new del">
        <pc:chgData name="Giovanna Freire Aguiar" userId="ad4622e4-8b45-476f-b2ec-15a4ad9b88fc" providerId="ADAL" clId="{89A4B00B-AD72-47C9-A637-86FA892C65C1}" dt="2025-04-09T18:26:18.706" v="926" actId="47"/>
        <pc:sldMkLst>
          <pc:docMk/>
          <pc:sldMk cId="3277732596" sldId="2147469199"/>
        </pc:sldMkLst>
      </pc:sldChg>
      <pc:sldChg chg="add">
        <pc:chgData name="Giovanna Freire Aguiar" userId="ad4622e4-8b45-476f-b2ec-15a4ad9b88fc" providerId="ADAL" clId="{89A4B00B-AD72-47C9-A637-86FA892C65C1}" dt="2025-04-09T18:29:56.203" v="946"/>
        <pc:sldMkLst>
          <pc:docMk/>
          <pc:sldMk cId="444545841" sldId="2147469202"/>
        </pc:sldMkLst>
      </pc:sldChg>
      <pc:sldMasterChg chg="delSldLayout modSldLayout">
        <pc:chgData name="Giovanna Freire Aguiar" userId="ad4622e4-8b45-476f-b2ec-15a4ad9b88fc" providerId="ADAL" clId="{89A4B00B-AD72-47C9-A637-86FA892C65C1}" dt="2025-04-09T18:03:46.045" v="756" actId="47"/>
        <pc:sldMasterMkLst>
          <pc:docMk/>
          <pc:sldMasterMk cId="2477047494" sldId="2147483648"/>
        </pc:sldMasterMkLst>
        <pc:sldLayoutChg chg="del">
          <pc:chgData name="Giovanna Freire Aguiar" userId="ad4622e4-8b45-476f-b2ec-15a4ad9b88fc" providerId="ADAL" clId="{89A4B00B-AD72-47C9-A637-86FA892C65C1}" dt="2025-04-09T17:14:26.842" v="7" actId="47"/>
          <pc:sldLayoutMkLst>
            <pc:docMk/>
            <pc:sldMasterMk cId="2477047494" sldId="2147483648"/>
            <pc:sldLayoutMk cId="3559673096" sldId="2147483660"/>
          </pc:sldLayoutMkLst>
        </pc:sldLayoutChg>
        <pc:sldLayoutChg chg="addSp modSp">
          <pc:chgData name="Giovanna Freire Aguiar" userId="ad4622e4-8b45-476f-b2ec-15a4ad9b88fc" providerId="ADAL" clId="{89A4B00B-AD72-47C9-A637-86FA892C65C1}" dt="2025-04-09T17:55:41.531" v="721"/>
          <pc:sldLayoutMkLst>
            <pc:docMk/>
            <pc:sldMasterMk cId="2328941465" sldId="2147483667"/>
            <pc:sldLayoutMk cId="3208099101" sldId="2147483663"/>
          </pc:sldLayoutMkLst>
          <pc:spChg chg="mod">
            <ac:chgData name="Giovanna Freire Aguiar" userId="ad4622e4-8b45-476f-b2ec-15a4ad9b88fc" providerId="ADAL" clId="{89A4B00B-AD72-47C9-A637-86FA892C65C1}" dt="2025-04-09T17:55:41.531" v="721"/>
            <ac:spMkLst>
              <pc:docMk/>
              <pc:sldMasterMk cId="2328941465" sldId="2147483667"/>
              <pc:sldLayoutMk cId="3208099101" sldId="2147483663"/>
              <ac:spMk id="4" creationId="{4514F1AC-2439-0C94-96E3-0A5EADEAA855}"/>
            </ac:spMkLst>
          </pc:spChg>
          <pc:grpChg chg="add mod">
            <ac:chgData name="Giovanna Freire Aguiar" userId="ad4622e4-8b45-476f-b2ec-15a4ad9b88fc" providerId="ADAL" clId="{89A4B00B-AD72-47C9-A637-86FA892C65C1}" dt="2025-04-09T17:55:41.531" v="721"/>
            <ac:grpSpMkLst>
              <pc:docMk/>
              <pc:sldMasterMk cId="2328941465" sldId="2147483667"/>
              <pc:sldLayoutMk cId="3208099101" sldId="2147483663"/>
              <ac:grpSpMk id="2" creationId="{1BBFDE62-4E46-5DBE-6EF8-E35DE13507D8}"/>
            </ac:grpSpMkLst>
          </pc:grpChg>
          <pc:picChg chg="mod">
            <ac:chgData name="Giovanna Freire Aguiar" userId="ad4622e4-8b45-476f-b2ec-15a4ad9b88fc" providerId="ADAL" clId="{89A4B00B-AD72-47C9-A637-86FA892C65C1}" dt="2025-04-09T17:55:41.531" v="721"/>
            <ac:picMkLst>
              <pc:docMk/>
              <pc:sldMasterMk cId="2328941465" sldId="2147483667"/>
              <pc:sldLayoutMk cId="3208099101" sldId="2147483663"/>
              <ac:picMk id="3" creationId="{EBFAB5CF-7BE2-BA80-2B6D-9019E570C8F6}"/>
            </ac:picMkLst>
          </pc:picChg>
        </pc:sldLayoutChg>
        <pc:sldLayoutChg chg="del">
          <pc:chgData name="Giovanna Freire Aguiar" userId="ad4622e4-8b45-476f-b2ec-15a4ad9b88fc" providerId="ADAL" clId="{89A4B00B-AD72-47C9-A637-86FA892C65C1}" dt="2025-04-09T18:03:46.045" v="756" actId="47"/>
          <pc:sldLayoutMkLst>
            <pc:docMk/>
            <pc:sldMasterMk cId="2477047494" sldId="2147483648"/>
            <pc:sldLayoutMk cId="4110945343" sldId="2147483664"/>
          </pc:sldLayoutMkLst>
        </pc:sldLayoutChg>
      </pc:sldMasterChg>
      <pc:sldMasterChg chg="new del mod addSldLayout">
        <pc:chgData name="Giovanna Freire Aguiar" userId="ad4622e4-8b45-476f-b2ec-15a4ad9b88fc" providerId="ADAL" clId="{89A4B00B-AD72-47C9-A637-86FA892C65C1}" dt="2025-04-09T17:18:16.691" v="16" actId="2696"/>
        <pc:sldMasterMkLst>
          <pc:docMk/>
          <pc:sldMasterMk cId="2076942069" sldId="2147483665"/>
        </pc:sldMasterMkLst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3985001857" sldId="2147483666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3415906081" sldId="2147483667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3046075790" sldId="2147483668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550058954" sldId="2147483669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2982351068" sldId="2147483670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2420343714" sldId="2147483671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3920721957" sldId="2147483672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4032631316" sldId="2147483673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528189483" sldId="2147483674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2815310850" sldId="2147483675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7:18:11.950" v="15" actId="6938"/>
          <pc:sldLayoutMkLst>
            <pc:docMk/>
            <pc:sldMasterMk cId="2076942069" sldId="2147483665"/>
            <pc:sldLayoutMk cId="3784455974" sldId="2147483676"/>
          </pc:sldLayoutMkLst>
        </pc:sldLayoutChg>
      </pc:sldMasterChg>
      <pc:sldMasterChg chg="new del mod addSldLayout">
        <pc:chgData name="Giovanna Freire Aguiar" userId="ad4622e4-8b45-476f-b2ec-15a4ad9b88fc" providerId="ADAL" clId="{89A4B00B-AD72-47C9-A637-86FA892C65C1}" dt="2025-04-09T18:22:15.132" v="897" actId="2696"/>
        <pc:sldMasterMkLst>
          <pc:docMk/>
          <pc:sldMasterMk cId="2275105594" sldId="2147483667"/>
        </pc:sldMasterMkLst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2315031522" sldId="2147483668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3213004876" sldId="2147483669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2305546980" sldId="2147483670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1217289127" sldId="2147483671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284056056" sldId="2147483672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3282919927" sldId="2147483673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420505825" sldId="2147483674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1446549603" sldId="2147483675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317819711" sldId="2147483676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4044242787" sldId="2147483677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2:11.923" v="896" actId="6938"/>
          <pc:sldLayoutMkLst>
            <pc:docMk/>
            <pc:sldMasterMk cId="2275105594" sldId="2147483667"/>
            <pc:sldLayoutMk cId="647868897" sldId="2147483678"/>
          </pc:sldLayoutMkLst>
        </pc:sldLayoutChg>
      </pc:sldMasterChg>
      <pc:sldMasterChg chg="modSldLayout">
        <pc:chgData name="Giovanna Freire Aguiar" userId="ad4622e4-8b45-476f-b2ec-15a4ad9b88fc" providerId="ADAL" clId="{89A4B00B-AD72-47C9-A637-86FA892C65C1}" dt="2025-04-09T18:28:26.606" v="944" actId="478"/>
        <pc:sldMasterMkLst>
          <pc:docMk/>
          <pc:sldMasterMk cId="2328941465" sldId="2147483667"/>
        </pc:sldMasterMkLst>
        <pc:sldLayoutChg chg="addSp delSp modSp mod">
          <pc:chgData name="Giovanna Freire Aguiar" userId="ad4622e4-8b45-476f-b2ec-15a4ad9b88fc" providerId="ADAL" clId="{89A4B00B-AD72-47C9-A637-86FA892C65C1}" dt="2025-04-09T18:27:43.575" v="939"/>
          <pc:sldLayoutMkLst>
            <pc:docMk/>
            <pc:sldMasterMk cId="2328941465" sldId="2147483667"/>
            <pc:sldLayoutMk cId="880327253" sldId="2147483679"/>
          </pc:sldLayoutMkLst>
          <pc:spChg chg="mod">
            <ac:chgData name="Giovanna Freire Aguiar" userId="ad4622e4-8b45-476f-b2ec-15a4ad9b88fc" providerId="ADAL" clId="{89A4B00B-AD72-47C9-A637-86FA892C65C1}" dt="2025-04-09T18:23:46.170" v="900"/>
            <ac:spMkLst>
              <pc:docMk/>
              <pc:sldMasterMk cId="2328941465" sldId="2147483667"/>
              <pc:sldLayoutMk cId="880327253" sldId="2147483679"/>
              <ac:spMk id="4" creationId="{8C13B0A7-77C5-C7E9-746B-71E50DF6FF1D}"/>
            </ac:spMkLst>
          </pc:spChg>
          <pc:spChg chg="mod">
            <ac:chgData name="Giovanna Freire Aguiar" userId="ad4622e4-8b45-476f-b2ec-15a4ad9b88fc" providerId="ADAL" clId="{89A4B00B-AD72-47C9-A637-86FA892C65C1}" dt="2025-04-09T18:27:43.575" v="939"/>
            <ac:spMkLst>
              <pc:docMk/>
              <pc:sldMasterMk cId="2328941465" sldId="2147483667"/>
              <pc:sldLayoutMk cId="880327253" sldId="2147483679"/>
              <ac:spMk id="7" creationId="{4CB703F2-3112-F651-D276-E6EAA27C2872}"/>
            </ac:spMkLst>
          </pc:spChg>
          <pc:grpChg chg="add del mod">
            <ac:chgData name="Giovanna Freire Aguiar" userId="ad4622e4-8b45-476f-b2ec-15a4ad9b88fc" providerId="ADAL" clId="{89A4B00B-AD72-47C9-A637-86FA892C65C1}" dt="2025-04-09T18:27:43.195" v="938" actId="478"/>
            <ac:grpSpMkLst>
              <pc:docMk/>
              <pc:sldMasterMk cId="2328941465" sldId="2147483667"/>
              <pc:sldLayoutMk cId="880327253" sldId="2147483679"/>
              <ac:grpSpMk id="2" creationId="{FD640734-52D0-3793-9561-7436E744DF4C}"/>
            </ac:grpSpMkLst>
          </pc:grpChg>
          <pc:grpChg chg="add mod">
            <ac:chgData name="Giovanna Freire Aguiar" userId="ad4622e4-8b45-476f-b2ec-15a4ad9b88fc" providerId="ADAL" clId="{89A4B00B-AD72-47C9-A637-86FA892C65C1}" dt="2025-04-09T18:27:43.575" v="939"/>
            <ac:grpSpMkLst>
              <pc:docMk/>
              <pc:sldMasterMk cId="2328941465" sldId="2147483667"/>
              <pc:sldLayoutMk cId="880327253" sldId="2147483679"/>
              <ac:grpSpMk id="5" creationId="{B9A74ED5-2709-4F7F-A181-3604E0B01B81}"/>
            </ac:grpSpMkLst>
          </pc:grpChg>
          <pc:picChg chg="mod">
            <ac:chgData name="Giovanna Freire Aguiar" userId="ad4622e4-8b45-476f-b2ec-15a4ad9b88fc" providerId="ADAL" clId="{89A4B00B-AD72-47C9-A637-86FA892C65C1}" dt="2025-04-09T18:23:46.170" v="900"/>
            <ac:picMkLst>
              <pc:docMk/>
              <pc:sldMasterMk cId="2328941465" sldId="2147483667"/>
              <pc:sldLayoutMk cId="880327253" sldId="2147483679"/>
              <ac:picMk id="3" creationId="{EFEDF303-D34E-E7E6-C802-7F15CEDB6520}"/>
            </ac:picMkLst>
          </pc:picChg>
          <pc:picChg chg="mod">
            <ac:chgData name="Giovanna Freire Aguiar" userId="ad4622e4-8b45-476f-b2ec-15a4ad9b88fc" providerId="ADAL" clId="{89A4B00B-AD72-47C9-A637-86FA892C65C1}" dt="2025-04-09T18:27:43.575" v="939"/>
            <ac:picMkLst>
              <pc:docMk/>
              <pc:sldMasterMk cId="2328941465" sldId="2147483667"/>
              <pc:sldLayoutMk cId="880327253" sldId="2147483679"/>
              <ac:picMk id="6" creationId="{09E33E3A-677D-D2DD-74BA-9EAF34395425}"/>
            </ac:picMkLst>
          </pc:picChg>
        </pc:sldLayoutChg>
        <pc:sldLayoutChg chg="addSp delSp modSp mod">
          <pc:chgData name="Giovanna Freire Aguiar" userId="ad4622e4-8b45-476f-b2ec-15a4ad9b88fc" providerId="ADAL" clId="{89A4B00B-AD72-47C9-A637-86FA892C65C1}" dt="2025-04-09T18:28:26.606" v="944" actId="478"/>
          <pc:sldLayoutMkLst>
            <pc:docMk/>
            <pc:sldMasterMk cId="2328941465" sldId="2147483667"/>
            <pc:sldLayoutMk cId="2087925253" sldId="2147483680"/>
          </pc:sldLayoutMkLst>
          <pc:spChg chg="add del mod">
            <ac:chgData name="Giovanna Freire Aguiar" userId="ad4622e4-8b45-476f-b2ec-15a4ad9b88fc" providerId="ADAL" clId="{89A4B00B-AD72-47C9-A637-86FA892C65C1}" dt="2025-04-09T18:23:53.480" v="902"/>
            <ac:spMkLst>
              <pc:docMk/>
              <pc:sldMasterMk cId="2328941465" sldId="2147483667"/>
              <pc:sldLayoutMk cId="2087925253" sldId="2147483680"/>
              <ac:spMk id="2" creationId="{3F0B9A87-25A9-CE05-75EC-1B49A0B16F86}"/>
            </ac:spMkLst>
          </pc:spChg>
          <pc:spChg chg="add del mod">
            <ac:chgData name="Giovanna Freire Aguiar" userId="ad4622e4-8b45-476f-b2ec-15a4ad9b88fc" providerId="ADAL" clId="{89A4B00B-AD72-47C9-A637-86FA892C65C1}" dt="2025-04-09T18:23:53.480" v="902"/>
            <ac:spMkLst>
              <pc:docMk/>
              <pc:sldMasterMk cId="2328941465" sldId="2147483667"/>
              <pc:sldLayoutMk cId="2087925253" sldId="2147483680"/>
              <ac:spMk id="3" creationId="{FAA56567-617D-F767-82B5-1B0C748D2E91}"/>
            </ac:spMkLst>
          </pc:spChg>
          <pc:spChg chg="add del mod">
            <ac:chgData name="Giovanna Freire Aguiar" userId="ad4622e4-8b45-476f-b2ec-15a4ad9b88fc" providerId="ADAL" clId="{89A4B00B-AD72-47C9-A637-86FA892C65C1}" dt="2025-04-09T18:23:53.480" v="902"/>
            <ac:spMkLst>
              <pc:docMk/>
              <pc:sldMasterMk cId="2328941465" sldId="2147483667"/>
              <pc:sldLayoutMk cId="2087925253" sldId="2147483680"/>
              <ac:spMk id="4" creationId="{E972698C-7BE4-A4C4-993B-3387DC5F45FC}"/>
            </ac:spMkLst>
          </pc:spChg>
          <pc:spChg chg="add del mod">
            <ac:chgData name="Giovanna Freire Aguiar" userId="ad4622e4-8b45-476f-b2ec-15a4ad9b88fc" providerId="ADAL" clId="{89A4B00B-AD72-47C9-A637-86FA892C65C1}" dt="2025-04-09T18:24:38.755" v="912" actId="478"/>
            <ac:spMkLst>
              <pc:docMk/>
              <pc:sldMasterMk cId="2328941465" sldId="2147483667"/>
              <pc:sldLayoutMk cId="2087925253" sldId="2147483680"/>
              <ac:spMk id="5" creationId="{156BF8FB-3FF5-8F4A-BC38-F8E6203050F9}"/>
            </ac:spMkLst>
          </pc:spChg>
          <pc:spChg chg="add del mod">
            <ac:chgData name="Giovanna Freire Aguiar" userId="ad4622e4-8b45-476f-b2ec-15a4ad9b88fc" providerId="ADAL" clId="{89A4B00B-AD72-47C9-A637-86FA892C65C1}" dt="2025-04-09T18:28:26.606" v="944" actId="478"/>
            <ac:spMkLst>
              <pc:docMk/>
              <pc:sldMasterMk cId="2328941465" sldId="2147483667"/>
              <pc:sldLayoutMk cId="2087925253" sldId="2147483680"/>
              <ac:spMk id="6" creationId="{82D447B0-6D99-3AAA-5844-0D60F6D772D0}"/>
            </ac:spMkLst>
          </pc:spChg>
          <pc:spChg chg="del mod topLvl">
            <ac:chgData name="Giovanna Freire Aguiar" userId="ad4622e4-8b45-476f-b2ec-15a4ad9b88fc" providerId="ADAL" clId="{89A4B00B-AD72-47C9-A637-86FA892C65C1}" dt="2025-04-09T18:24:58.711" v="920" actId="478"/>
            <ac:spMkLst>
              <pc:docMk/>
              <pc:sldMasterMk cId="2328941465" sldId="2147483667"/>
              <pc:sldLayoutMk cId="2087925253" sldId="2147483680"/>
              <ac:spMk id="9" creationId="{904EC5C7-8359-D145-7835-AABA1AA92300}"/>
            </ac:spMkLst>
          </pc:spChg>
          <pc:spChg chg="add del mod">
            <ac:chgData name="Giovanna Freire Aguiar" userId="ad4622e4-8b45-476f-b2ec-15a4ad9b88fc" providerId="ADAL" clId="{89A4B00B-AD72-47C9-A637-86FA892C65C1}" dt="2025-04-09T18:25:01.489" v="921"/>
            <ac:spMkLst>
              <pc:docMk/>
              <pc:sldMasterMk cId="2328941465" sldId="2147483667"/>
              <pc:sldLayoutMk cId="2087925253" sldId="2147483680"/>
              <ac:spMk id="10" creationId="{C42A0D53-1ECB-52AE-B808-2FC603E8C8BB}"/>
            </ac:spMkLst>
          </pc:spChg>
          <pc:spChg chg="add del mod">
            <ac:chgData name="Giovanna Freire Aguiar" userId="ad4622e4-8b45-476f-b2ec-15a4ad9b88fc" providerId="ADAL" clId="{89A4B00B-AD72-47C9-A637-86FA892C65C1}" dt="2025-04-09T18:25:01.489" v="921"/>
            <ac:spMkLst>
              <pc:docMk/>
              <pc:sldMasterMk cId="2328941465" sldId="2147483667"/>
              <pc:sldLayoutMk cId="2087925253" sldId="2147483680"/>
              <ac:spMk id="11" creationId="{9B5BBD6C-4616-9559-BE87-9B0D5810410C}"/>
            </ac:spMkLst>
          </pc:spChg>
          <pc:spChg chg="add del mod">
            <ac:chgData name="Giovanna Freire Aguiar" userId="ad4622e4-8b45-476f-b2ec-15a4ad9b88fc" providerId="ADAL" clId="{89A4B00B-AD72-47C9-A637-86FA892C65C1}" dt="2025-04-09T18:25:01.489" v="921"/>
            <ac:spMkLst>
              <pc:docMk/>
              <pc:sldMasterMk cId="2328941465" sldId="2147483667"/>
              <pc:sldLayoutMk cId="2087925253" sldId="2147483680"/>
              <ac:spMk id="12" creationId="{60F5BABE-F2E4-86B1-75E4-F9A1FA56DA3F}"/>
            </ac:spMkLst>
          </pc:spChg>
          <pc:spChg chg="mod">
            <ac:chgData name="Giovanna Freire Aguiar" userId="ad4622e4-8b45-476f-b2ec-15a4ad9b88fc" providerId="ADAL" clId="{89A4B00B-AD72-47C9-A637-86FA892C65C1}" dt="2025-04-09T18:24:47.835" v="915"/>
            <ac:spMkLst>
              <pc:docMk/>
              <pc:sldMasterMk cId="2328941465" sldId="2147483667"/>
              <pc:sldLayoutMk cId="2087925253" sldId="2147483680"/>
              <ac:spMk id="15" creationId="{0BCD5934-39EE-0A26-1F26-CA0E8ED0EAB3}"/>
            </ac:spMkLst>
          </pc:spChg>
          <pc:spChg chg="mod">
            <ac:chgData name="Giovanna Freire Aguiar" userId="ad4622e4-8b45-476f-b2ec-15a4ad9b88fc" providerId="ADAL" clId="{89A4B00B-AD72-47C9-A637-86FA892C65C1}" dt="2025-04-09T18:25:02.661" v="922"/>
            <ac:spMkLst>
              <pc:docMk/>
              <pc:sldMasterMk cId="2328941465" sldId="2147483667"/>
              <pc:sldLayoutMk cId="2087925253" sldId="2147483680"/>
              <ac:spMk id="18" creationId="{882E0E32-47F9-BE33-5247-45E8CE2B0EA7}"/>
            </ac:spMkLst>
          </pc:spChg>
          <pc:grpChg chg="add del mod">
            <ac:chgData name="Giovanna Freire Aguiar" userId="ad4622e4-8b45-476f-b2ec-15a4ad9b88fc" providerId="ADAL" clId="{89A4B00B-AD72-47C9-A637-86FA892C65C1}" dt="2025-04-09T18:24:57.799" v="919" actId="478"/>
            <ac:grpSpMkLst>
              <pc:docMk/>
              <pc:sldMasterMk cId="2328941465" sldId="2147483667"/>
              <pc:sldLayoutMk cId="2087925253" sldId="2147483680"/>
              <ac:grpSpMk id="7" creationId="{D25FE897-7408-905F-96AC-406F79EA788F}"/>
            </ac:grpSpMkLst>
          </pc:grpChg>
          <pc:grpChg chg="add del mod">
            <ac:chgData name="Giovanna Freire Aguiar" userId="ad4622e4-8b45-476f-b2ec-15a4ad9b88fc" providerId="ADAL" clId="{89A4B00B-AD72-47C9-A637-86FA892C65C1}" dt="2025-04-09T18:24:54.388" v="918" actId="478"/>
            <ac:grpSpMkLst>
              <pc:docMk/>
              <pc:sldMasterMk cId="2328941465" sldId="2147483667"/>
              <pc:sldLayoutMk cId="2087925253" sldId="2147483680"/>
              <ac:grpSpMk id="13" creationId="{A7863754-D2D6-3FF1-47C8-196BB8401C01}"/>
            </ac:grpSpMkLst>
          </pc:grpChg>
          <pc:grpChg chg="add mod">
            <ac:chgData name="Giovanna Freire Aguiar" userId="ad4622e4-8b45-476f-b2ec-15a4ad9b88fc" providerId="ADAL" clId="{89A4B00B-AD72-47C9-A637-86FA892C65C1}" dt="2025-04-09T18:25:02.661" v="922"/>
            <ac:grpSpMkLst>
              <pc:docMk/>
              <pc:sldMasterMk cId="2328941465" sldId="2147483667"/>
              <pc:sldLayoutMk cId="2087925253" sldId="2147483680"/>
              <ac:grpSpMk id="16" creationId="{7A3BEF3E-FC85-41A9-4300-9BB5590F9499}"/>
            </ac:grpSpMkLst>
          </pc:grpChg>
          <pc:picChg chg="del mod topLvl">
            <ac:chgData name="Giovanna Freire Aguiar" userId="ad4622e4-8b45-476f-b2ec-15a4ad9b88fc" providerId="ADAL" clId="{89A4B00B-AD72-47C9-A637-86FA892C65C1}" dt="2025-04-09T18:24:57.799" v="919" actId="478"/>
            <ac:picMkLst>
              <pc:docMk/>
              <pc:sldMasterMk cId="2328941465" sldId="2147483667"/>
              <pc:sldLayoutMk cId="2087925253" sldId="2147483680"/>
              <ac:picMk id="8" creationId="{C1D5066E-3217-04E8-09FD-1176ADF43748}"/>
            </ac:picMkLst>
          </pc:picChg>
          <pc:picChg chg="mod">
            <ac:chgData name="Giovanna Freire Aguiar" userId="ad4622e4-8b45-476f-b2ec-15a4ad9b88fc" providerId="ADAL" clId="{89A4B00B-AD72-47C9-A637-86FA892C65C1}" dt="2025-04-09T18:24:47.835" v="915"/>
            <ac:picMkLst>
              <pc:docMk/>
              <pc:sldMasterMk cId="2328941465" sldId="2147483667"/>
              <pc:sldLayoutMk cId="2087925253" sldId="2147483680"/>
              <ac:picMk id="14" creationId="{8A881208-BD47-83D5-4DF8-FAA24249F7ED}"/>
            </ac:picMkLst>
          </pc:picChg>
          <pc:picChg chg="mod">
            <ac:chgData name="Giovanna Freire Aguiar" userId="ad4622e4-8b45-476f-b2ec-15a4ad9b88fc" providerId="ADAL" clId="{89A4B00B-AD72-47C9-A637-86FA892C65C1}" dt="2025-04-09T18:25:02.661" v="922"/>
            <ac:picMkLst>
              <pc:docMk/>
              <pc:sldMasterMk cId="2328941465" sldId="2147483667"/>
              <pc:sldLayoutMk cId="2087925253" sldId="2147483680"/>
              <ac:picMk id="17" creationId="{7248A41D-983C-E240-EA35-1D140E7B5643}"/>
            </ac:picMkLst>
          </pc:picChg>
        </pc:sldLayoutChg>
        <pc:sldLayoutChg chg="addSp delSp modSp mod delAnim modAnim">
          <pc:chgData name="Giovanna Freire Aguiar" userId="ad4622e4-8b45-476f-b2ec-15a4ad9b88fc" providerId="ADAL" clId="{89A4B00B-AD72-47C9-A637-86FA892C65C1}" dt="2025-04-09T18:26:34.193" v="929" actId="478"/>
          <pc:sldLayoutMkLst>
            <pc:docMk/>
            <pc:sldMasterMk cId="2328941465" sldId="2147483667"/>
            <pc:sldLayoutMk cId="541874350" sldId="2147483681"/>
          </pc:sldLayoutMkLst>
          <pc:spChg chg="mod">
            <ac:chgData name="Giovanna Freire Aguiar" userId="ad4622e4-8b45-476f-b2ec-15a4ad9b88fc" providerId="ADAL" clId="{89A4B00B-AD72-47C9-A637-86FA892C65C1}" dt="2025-04-09T18:25:57.930" v="923"/>
            <ac:spMkLst>
              <pc:docMk/>
              <pc:sldMasterMk cId="2328941465" sldId="2147483667"/>
              <pc:sldLayoutMk cId="541874350" sldId="2147483681"/>
              <ac:spMk id="4" creationId="{4D203433-5054-979C-2803-150F9ED1AA04}"/>
            </ac:spMkLst>
          </pc:spChg>
          <pc:spChg chg="mod">
            <ac:chgData name="Giovanna Freire Aguiar" userId="ad4622e4-8b45-476f-b2ec-15a4ad9b88fc" providerId="ADAL" clId="{89A4B00B-AD72-47C9-A637-86FA892C65C1}" dt="2025-04-09T18:25:57.930" v="923"/>
            <ac:spMkLst>
              <pc:docMk/>
              <pc:sldMasterMk cId="2328941465" sldId="2147483667"/>
              <pc:sldLayoutMk cId="541874350" sldId="2147483681"/>
              <ac:spMk id="11" creationId="{868E616D-6F36-BBB0-967B-A245242C056D}"/>
            </ac:spMkLst>
          </pc:spChg>
          <pc:spChg chg="mod">
            <ac:chgData name="Giovanna Freire Aguiar" userId="ad4622e4-8b45-476f-b2ec-15a4ad9b88fc" providerId="ADAL" clId="{89A4B00B-AD72-47C9-A637-86FA892C65C1}" dt="2025-04-09T18:25:57.930" v="923"/>
            <ac:spMkLst>
              <pc:docMk/>
              <pc:sldMasterMk cId="2328941465" sldId="2147483667"/>
              <pc:sldLayoutMk cId="541874350" sldId="2147483681"/>
              <ac:spMk id="13" creationId="{7D011DED-0E76-AFF4-9D01-0B9B064B4E5E}"/>
            </ac:spMkLst>
          </pc:spChg>
          <pc:spChg chg="mod">
            <ac:chgData name="Giovanna Freire Aguiar" userId="ad4622e4-8b45-476f-b2ec-15a4ad9b88fc" providerId="ADAL" clId="{89A4B00B-AD72-47C9-A637-86FA892C65C1}" dt="2025-04-09T18:25:57.930" v="923"/>
            <ac:spMkLst>
              <pc:docMk/>
              <pc:sldMasterMk cId="2328941465" sldId="2147483667"/>
              <pc:sldLayoutMk cId="541874350" sldId="2147483681"/>
              <ac:spMk id="14" creationId="{595D6948-0BC3-985F-1A25-D798C412F9A4}"/>
            </ac:spMkLst>
          </pc:spChg>
          <pc:spChg chg="mod">
            <ac:chgData name="Giovanna Freire Aguiar" userId="ad4622e4-8b45-476f-b2ec-15a4ad9b88fc" providerId="ADAL" clId="{89A4B00B-AD72-47C9-A637-86FA892C65C1}" dt="2025-04-09T18:25:57.930" v="923"/>
            <ac:spMkLst>
              <pc:docMk/>
              <pc:sldMasterMk cId="2328941465" sldId="2147483667"/>
              <pc:sldLayoutMk cId="541874350" sldId="2147483681"/>
              <ac:spMk id="20" creationId="{C74A9F0B-02B6-8267-62B9-905745F832CF}"/>
            </ac:spMkLst>
          </pc:spChg>
          <pc:spChg chg="mod">
            <ac:chgData name="Giovanna Freire Aguiar" userId="ad4622e4-8b45-476f-b2ec-15a4ad9b88fc" providerId="ADAL" clId="{89A4B00B-AD72-47C9-A637-86FA892C65C1}" dt="2025-04-09T18:25:57.930" v="923"/>
            <ac:spMkLst>
              <pc:docMk/>
              <pc:sldMasterMk cId="2328941465" sldId="2147483667"/>
              <pc:sldLayoutMk cId="541874350" sldId="2147483681"/>
              <ac:spMk id="23" creationId="{8A2124B3-D75F-977B-9937-56AF4E63870E}"/>
            </ac:spMkLst>
          </pc:spChg>
          <pc:spChg chg="mod">
            <ac:chgData name="Giovanna Freire Aguiar" userId="ad4622e4-8b45-476f-b2ec-15a4ad9b88fc" providerId="ADAL" clId="{89A4B00B-AD72-47C9-A637-86FA892C65C1}" dt="2025-04-09T18:25:57.930" v="923"/>
            <ac:spMkLst>
              <pc:docMk/>
              <pc:sldMasterMk cId="2328941465" sldId="2147483667"/>
              <pc:sldLayoutMk cId="541874350" sldId="2147483681"/>
              <ac:spMk id="25" creationId="{40B0E6F3-4EB4-F791-0134-449A0FA8F984}"/>
            </ac:spMkLst>
          </pc:spChg>
          <pc:spChg chg="add del mod">
            <ac:chgData name="Giovanna Freire Aguiar" userId="ad4622e4-8b45-476f-b2ec-15a4ad9b88fc" providerId="ADAL" clId="{89A4B00B-AD72-47C9-A637-86FA892C65C1}" dt="2025-04-09T18:26:32.961" v="928" actId="478"/>
            <ac:spMkLst>
              <pc:docMk/>
              <pc:sldMasterMk cId="2328941465" sldId="2147483667"/>
              <pc:sldLayoutMk cId="541874350" sldId="2147483681"/>
              <ac:spMk id="27" creationId="{EE5774D2-B2E8-8D34-2025-923BB56AFB09}"/>
            </ac:spMkLst>
          </pc:spChg>
          <pc:spChg chg="del">
            <ac:chgData name="Giovanna Freire Aguiar" userId="ad4622e4-8b45-476f-b2ec-15a4ad9b88fc" providerId="ADAL" clId="{89A4B00B-AD72-47C9-A637-86FA892C65C1}" dt="2025-04-09T18:26:32.961" v="928" actId="478"/>
            <ac:spMkLst>
              <pc:docMk/>
              <pc:sldMasterMk cId="2328941465" sldId="2147483667"/>
              <pc:sldLayoutMk cId="541874350" sldId="2147483681"/>
              <ac:spMk id="28" creationId="{50E0CB4E-93A0-67B6-E423-9BC1F74FD5A8}"/>
            </ac:spMkLst>
          </pc:spChg>
          <pc:spChg chg="add del mod">
            <ac:chgData name="Giovanna Freire Aguiar" userId="ad4622e4-8b45-476f-b2ec-15a4ad9b88fc" providerId="ADAL" clId="{89A4B00B-AD72-47C9-A637-86FA892C65C1}" dt="2025-04-09T18:26:32.961" v="928" actId="478"/>
            <ac:spMkLst>
              <pc:docMk/>
              <pc:sldMasterMk cId="2328941465" sldId="2147483667"/>
              <pc:sldLayoutMk cId="541874350" sldId="2147483681"/>
              <ac:spMk id="29" creationId="{982CFC51-173C-6F6D-213E-4E3213E0361B}"/>
            </ac:spMkLst>
          </pc:spChg>
          <pc:spChg chg="mod">
            <ac:chgData name="Giovanna Freire Aguiar" userId="ad4622e4-8b45-476f-b2ec-15a4ad9b88fc" providerId="ADAL" clId="{89A4B00B-AD72-47C9-A637-86FA892C65C1}" dt="2025-04-09T18:25:57.930" v="923"/>
            <ac:spMkLst>
              <pc:docMk/>
              <pc:sldMasterMk cId="2328941465" sldId="2147483667"/>
              <pc:sldLayoutMk cId="541874350" sldId="2147483681"/>
              <ac:spMk id="39" creationId="{C824601F-6130-06AD-D1F3-3A173EC4E47B}"/>
            </ac:spMkLst>
          </pc:spChg>
          <pc:spChg chg="del">
            <ac:chgData name="Giovanna Freire Aguiar" userId="ad4622e4-8b45-476f-b2ec-15a4ad9b88fc" providerId="ADAL" clId="{89A4B00B-AD72-47C9-A637-86FA892C65C1}" dt="2025-04-09T18:26:32.961" v="928" actId="478"/>
            <ac:spMkLst>
              <pc:docMk/>
              <pc:sldMasterMk cId="2328941465" sldId="2147483667"/>
              <pc:sldLayoutMk cId="541874350" sldId="2147483681"/>
              <ac:spMk id="40" creationId="{A6254508-BC9B-B8C3-32C0-0DC6C293D898}"/>
            </ac:spMkLst>
          </pc:spChg>
          <pc:spChg chg="mod">
            <ac:chgData name="Giovanna Freire Aguiar" userId="ad4622e4-8b45-476f-b2ec-15a4ad9b88fc" providerId="ADAL" clId="{89A4B00B-AD72-47C9-A637-86FA892C65C1}" dt="2025-04-09T18:26:06.085" v="924"/>
            <ac:spMkLst>
              <pc:docMk/>
              <pc:sldMasterMk cId="2328941465" sldId="2147483667"/>
              <pc:sldLayoutMk cId="541874350" sldId="2147483681"/>
              <ac:spMk id="43" creationId="{06903C31-B13D-6C73-C045-B53D75EE30F3}"/>
            </ac:spMkLst>
          </pc:spChg>
          <pc:grpChg chg="del">
            <ac:chgData name="Giovanna Freire Aguiar" userId="ad4622e4-8b45-476f-b2ec-15a4ad9b88fc" providerId="ADAL" clId="{89A4B00B-AD72-47C9-A637-86FA892C65C1}" dt="2025-04-09T18:26:34.193" v="929" actId="478"/>
            <ac:grpSpMkLst>
              <pc:docMk/>
              <pc:sldMasterMk cId="2328941465" sldId="2147483667"/>
              <pc:sldLayoutMk cId="541874350" sldId="2147483681"/>
              <ac:grpSpMk id="2" creationId="{1D9F4790-66F0-E9B0-F86E-4CF43C5409E1}"/>
            </ac:grpSpMkLst>
          </pc:grpChg>
          <pc:grpChg chg="del">
            <ac:chgData name="Giovanna Freire Aguiar" userId="ad4622e4-8b45-476f-b2ec-15a4ad9b88fc" providerId="ADAL" clId="{89A4B00B-AD72-47C9-A637-86FA892C65C1}" dt="2025-04-09T18:26:32.961" v="928" actId="478"/>
            <ac:grpSpMkLst>
              <pc:docMk/>
              <pc:sldMasterMk cId="2328941465" sldId="2147483667"/>
              <pc:sldLayoutMk cId="541874350" sldId="2147483681"/>
              <ac:grpSpMk id="5" creationId="{689A4EB1-FA48-0308-AD11-BEF9C167A1B7}"/>
            </ac:grpSpMkLst>
          </pc:grpChg>
          <pc:grpChg chg="del">
            <ac:chgData name="Giovanna Freire Aguiar" userId="ad4622e4-8b45-476f-b2ec-15a4ad9b88fc" providerId="ADAL" clId="{89A4B00B-AD72-47C9-A637-86FA892C65C1}" dt="2025-04-09T18:26:30.739" v="927" actId="478"/>
            <ac:grpSpMkLst>
              <pc:docMk/>
              <pc:sldMasterMk cId="2328941465" sldId="2147483667"/>
              <pc:sldLayoutMk cId="541874350" sldId="2147483681"/>
              <ac:grpSpMk id="8" creationId="{59057566-4CC5-2198-026A-DAE329D2A8D1}"/>
            </ac:grpSpMkLst>
          </pc:grpChg>
          <pc:grpChg chg="del">
            <ac:chgData name="Giovanna Freire Aguiar" userId="ad4622e4-8b45-476f-b2ec-15a4ad9b88fc" providerId="ADAL" clId="{89A4B00B-AD72-47C9-A637-86FA892C65C1}" dt="2025-04-09T18:26:32.961" v="928" actId="478"/>
            <ac:grpSpMkLst>
              <pc:docMk/>
              <pc:sldMasterMk cId="2328941465" sldId="2147483667"/>
              <pc:sldLayoutMk cId="541874350" sldId="2147483681"/>
              <ac:grpSpMk id="15" creationId="{B8774393-26C2-2C63-CF6E-FB8370CE630C}"/>
            </ac:grpSpMkLst>
          </pc:grpChg>
          <pc:grpChg chg="del">
            <ac:chgData name="Giovanna Freire Aguiar" userId="ad4622e4-8b45-476f-b2ec-15a4ad9b88fc" providerId="ADAL" clId="{89A4B00B-AD72-47C9-A637-86FA892C65C1}" dt="2025-04-09T18:26:32.961" v="928" actId="478"/>
            <ac:grpSpMkLst>
              <pc:docMk/>
              <pc:sldMasterMk cId="2328941465" sldId="2147483667"/>
              <pc:sldLayoutMk cId="541874350" sldId="2147483681"/>
              <ac:grpSpMk id="22" creationId="{40E50CF7-25AC-FDC3-F57F-98DB9E1F266C}"/>
            </ac:grpSpMkLst>
          </pc:grpChg>
          <pc:grpChg chg="del">
            <ac:chgData name="Giovanna Freire Aguiar" userId="ad4622e4-8b45-476f-b2ec-15a4ad9b88fc" providerId="ADAL" clId="{89A4B00B-AD72-47C9-A637-86FA892C65C1}" dt="2025-04-09T18:26:32.961" v="928" actId="478"/>
            <ac:grpSpMkLst>
              <pc:docMk/>
              <pc:sldMasterMk cId="2328941465" sldId="2147483667"/>
              <pc:sldLayoutMk cId="541874350" sldId="2147483681"/>
              <ac:grpSpMk id="30" creationId="{94B1C778-21B2-E3E8-C63D-6FF074E570F9}"/>
            </ac:grpSpMkLst>
          </pc:grpChg>
          <pc:grpChg chg="del">
            <ac:chgData name="Giovanna Freire Aguiar" userId="ad4622e4-8b45-476f-b2ec-15a4ad9b88fc" providerId="ADAL" clId="{89A4B00B-AD72-47C9-A637-86FA892C65C1}" dt="2025-04-09T18:26:32.961" v="928" actId="478"/>
            <ac:grpSpMkLst>
              <pc:docMk/>
              <pc:sldMasterMk cId="2328941465" sldId="2147483667"/>
              <pc:sldLayoutMk cId="541874350" sldId="2147483681"/>
              <ac:grpSpMk id="33" creationId="{57BE9E7D-3954-5FED-71E5-14316B91B33D}"/>
            </ac:grpSpMkLst>
          </pc:grpChg>
          <pc:grpChg chg="add mod">
            <ac:chgData name="Giovanna Freire Aguiar" userId="ad4622e4-8b45-476f-b2ec-15a4ad9b88fc" providerId="ADAL" clId="{89A4B00B-AD72-47C9-A637-86FA892C65C1}" dt="2025-04-09T18:26:06.085" v="924"/>
            <ac:grpSpMkLst>
              <pc:docMk/>
              <pc:sldMasterMk cId="2328941465" sldId="2147483667"/>
              <pc:sldLayoutMk cId="541874350" sldId="2147483681"/>
              <ac:grpSpMk id="41" creationId="{55327E3A-9327-0E81-3BD7-42E3246A87B9}"/>
            </ac:grpSpMkLst>
          </pc:grpChg>
          <pc:picChg chg="mod">
            <ac:chgData name="Giovanna Freire Aguiar" userId="ad4622e4-8b45-476f-b2ec-15a4ad9b88fc" providerId="ADAL" clId="{89A4B00B-AD72-47C9-A637-86FA892C65C1}" dt="2025-04-09T18:26:06.085" v="924"/>
            <ac:picMkLst>
              <pc:docMk/>
              <pc:sldMasterMk cId="2328941465" sldId="2147483667"/>
              <pc:sldLayoutMk cId="541874350" sldId="2147483681"/>
              <ac:picMk id="42" creationId="{C2BD4924-EA18-C802-089F-B92611B13C83}"/>
            </ac:picMkLst>
          </pc:picChg>
        </pc:sldLayoutChg>
      </pc:sldMasterChg>
      <pc:sldMasterChg chg="new del mod addSldLayout">
        <pc:chgData name="Giovanna Freire Aguiar" userId="ad4622e4-8b45-476f-b2ec-15a4ad9b88fc" providerId="ADAL" clId="{89A4B00B-AD72-47C9-A637-86FA892C65C1}" dt="2025-04-09T18:23:24.745" v="899" actId="2696"/>
        <pc:sldMasterMkLst>
          <pc:docMk/>
          <pc:sldMasterMk cId="3534003092" sldId="2147483684"/>
        </pc:sldMasterMkLst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3913555283" sldId="2147483685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2271338451" sldId="2147483686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625680651" sldId="2147483687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2394412411" sldId="2147483688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136539308" sldId="2147483689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187530550" sldId="2147483690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2315240348" sldId="2147483691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506826155" sldId="2147483692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709632254" sldId="2147483693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2622418119" sldId="2147483694"/>
          </pc:sldLayoutMkLst>
        </pc:sldLayoutChg>
        <pc:sldLayoutChg chg="new replId">
          <pc:chgData name="Giovanna Freire Aguiar" userId="ad4622e4-8b45-476f-b2ec-15a4ad9b88fc" providerId="ADAL" clId="{89A4B00B-AD72-47C9-A637-86FA892C65C1}" dt="2025-04-09T18:23:21.255" v="898" actId="6938"/>
          <pc:sldLayoutMkLst>
            <pc:docMk/>
            <pc:sldMasterMk cId="3534003092" sldId="2147483684"/>
            <pc:sldLayoutMk cId="679629336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6FB2A-A5E5-4D42-BDA8-C0E511E528F7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A51F8-9615-43A9-8475-B21DF0A270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322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8187-FBDB-485A-AAFA-BF7F3A947B3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0242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7B2B1-8119-BE82-7B05-BDD7668F6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CACF980-026F-0755-1C96-1E23D51DD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0ED4588-9944-2FAD-617C-068FE88E49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EF9602-9C51-255E-9335-6072AC788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88187-FBDB-485A-AAFA-BF7F3A947B3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142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B88187-FBDB-485A-AAFA-BF7F3A947B3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791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ndo bran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B9A74ED5-2709-4F7F-A181-3604E0B01B81}"/>
              </a:ext>
            </a:extLst>
          </p:cNvPr>
          <p:cNvGrpSpPr/>
          <p:nvPr userDrawn="1"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09E33E3A-677D-D2DD-74BA-9EAF34395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4CB703F2-3112-F651-D276-E6EAA27C2872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32725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A3BEF3E-FC85-41A9-4300-9BB5590F9499}"/>
              </a:ext>
            </a:extLst>
          </p:cNvPr>
          <p:cNvGrpSpPr/>
          <p:nvPr userDrawn="1"/>
        </p:nvGrpSpPr>
        <p:grpSpPr>
          <a:xfrm>
            <a:off x="1524" y="6352604"/>
            <a:ext cx="12188952" cy="505396"/>
            <a:chOff x="0" y="6352604"/>
            <a:chExt cx="12188952" cy="505396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7248A41D-983C-E240-EA35-1D140E7B5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882E0E32-47F9-BE33-5247-45E8CE2B0EA7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92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nd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Agrupar 40">
            <a:extLst>
              <a:ext uri="{FF2B5EF4-FFF2-40B4-BE49-F238E27FC236}">
                <a16:creationId xmlns:a16="http://schemas.microsoft.com/office/drawing/2014/main" id="{55327E3A-9327-0E81-3BD7-42E3246A87B9}"/>
              </a:ext>
            </a:extLst>
          </p:cNvPr>
          <p:cNvGrpSpPr/>
          <p:nvPr userDrawn="1"/>
        </p:nvGrpSpPr>
        <p:grpSpPr>
          <a:xfrm>
            <a:off x="1524" y="6352604"/>
            <a:ext cx="12188952" cy="505396"/>
            <a:chOff x="0" y="6352604"/>
            <a:chExt cx="12188952" cy="505396"/>
          </a:xfrm>
        </p:grpSpPr>
        <p:pic>
          <p:nvPicPr>
            <p:cNvPr id="42" name="Gráfico 41">
              <a:extLst>
                <a:ext uri="{FF2B5EF4-FFF2-40B4-BE49-F238E27FC236}">
                  <a16:creationId xmlns:a16="http://schemas.microsoft.com/office/drawing/2014/main" id="{C2BD4924-EA18-C802-089F-B92611B13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06903C31-B13D-6C73-C045-B53D75EE30F3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187435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644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9FC3B84-89BC-B3ED-5E45-07307EC8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68DC15-3605-2B96-C71F-30D3406A7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DBD8FC-35D3-CFAA-C93B-F12FA5F82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4A2523-6124-4E2B-A2A9-66F5089D3CEF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63B5FD-48DA-A5F8-395C-D4E68FE598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102E3E0-C152-1922-F438-A57BEC38E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5B973C-3991-4540-BD0C-37F650CDE9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94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2.svg"/><Relationship Id="rId5" Type="http://schemas.openxmlformats.org/officeDocument/2006/relationships/image" Target="../media/image44.svg"/><Relationship Id="rId10" Type="http://schemas.openxmlformats.org/officeDocument/2006/relationships/image" Target="../media/image1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svg"/><Relationship Id="rId11" Type="http://schemas.openxmlformats.org/officeDocument/2006/relationships/image" Target="../media/image54.jpeg"/><Relationship Id="rId5" Type="http://schemas.openxmlformats.org/officeDocument/2006/relationships/image" Target="../media/image1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58.png"/><Relationship Id="rId3" Type="http://schemas.openxmlformats.org/officeDocument/2006/relationships/image" Target="../media/image44.svg"/><Relationship Id="rId21" Type="http://schemas.openxmlformats.org/officeDocument/2006/relationships/image" Target="../media/image61.svg"/><Relationship Id="rId7" Type="http://schemas.openxmlformats.org/officeDocument/2006/relationships/image" Target="../media/image48.svg"/><Relationship Id="rId12" Type="http://schemas.openxmlformats.org/officeDocument/2006/relationships/image" Target="../media/image36.png"/><Relationship Id="rId17" Type="http://schemas.openxmlformats.org/officeDocument/2006/relationships/image" Target="../media/image57.svg"/><Relationship Id="rId25" Type="http://schemas.openxmlformats.org/officeDocument/2006/relationships/image" Target="../media/image65.svg"/><Relationship Id="rId2" Type="http://schemas.openxmlformats.org/officeDocument/2006/relationships/image" Target="../media/image43.png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35.svg"/><Relationship Id="rId24" Type="http://schemas.openxmlformats.org/officeDocument/2006/relationships/image" Target="../media/image64.png"/><Relationship Id="rId5" Type="http://schemas.openxmlformats.org/officeDocument/2006/relationships/image" Target="../media/image46.svg"/><Relationship Id="rId15" Type="http://schemas.openxmlformats.org/officeDocument/2006/relationships/image" Target="../media/image17.svg"/><Relationship Id="rId23" Type="http://schemas.openxmlformats.org/officeDocument/2006/relationships/image" Target="../media/image63.svg"/><Relationship Id="rId10" Type="http://schemas.openxmlformats.org/officeDocument/2006/relationships/image" Target="../media/image34.png"/><Relationship Id="rId19" Type="http://schemas.openxmlformats.org/officeDocument/2006/relationships/image" Target="../media/image59.svg"/><Relationship Id="rId4" Type="http://schemas.openxmlformats.org/officeDocument/2006/relationships/image" Target="../media/image45.png"/><Relationship Id="rId9" Type="http://schemas.openxmlformats.org/officeDocument/2006/relationships/image" Target="../media/image33.svg"/><Relationship Id="rId14" Type="http://schemas.openxmlformats.org/officeDocument/2006/relationships/image" Target="../media/image16.png"/><Relationship Id="rId22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12" Type="http://schemas.openxmlformats.org/officeDocument/2006/relationships/image" Target="../media/image1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0" Type="http://schemas.openxmlformats.org/officeDocument/2006/relationships/image" Target="../media/image17.svg"/><Relationship Id="rId4" Type="http://schemas.openxmlformats.org/officeDocument/2006/relationships/image" Target="../media/image23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2.svg"/><Relationship Id="rId5" Type="http://schemas.openxmlformats.org/officeDocument/2006/relationships/image" Target="../media/image33.svg"/><Relationship Id="rId10" Type="http://schemas.openxmlformats.org/officeDocument/2006/relationships/image" Target="../media/image1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2E5A8-9782-5746-D36B-83773B16D8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01">
            <a:hlinkClick r:id="" action="ppaction://media"/>
            <a:extLst>
              <a:ext uri="{FF2B5EF4-FFF2-40B4-BE49-F238E27FC236}">
                <a16:creationId xmlns:a16="http://schemas.microsoft.com/office/drawing/2014/main" id="{EB605479-992B-583A-7BA6-7BD8906D5F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6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0"/>
            <a:ext cx="12188825" cy="6858000"/>
          </a:xfrm>
          <a:prstGeom prst="rect">
            <a:avLst/>
          </a:prstGeom>
        </p:spPr>
      </p:pic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2C6B85D8-CEB3-EAAF-03EB-D1A9D108E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87BA3BBE-B724-27F9-FEA5-67B30E587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31" name="Imagem 30" descr="Logotipo&#10;&#10;O conteúdo gerado por IA pode estar incorreto.">
            <a:extLst>
              <a:ext uri="{FF2B5EF4-FFF2-40B4-BE49-F238E27FC236}">
                <a16:creationId xmlns:a16="http://schemas.microsoft.com/office/drawing/2014/main" id="{3088AE06-C153-9E26-98D0-A8B30B4C4E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pic>
        <p:nvPicPr>
          <p:cNvPr id="33" name="Imagem 32" descr="Pessoa posando para foto com cachorro&#10;&#10;O conteúdo gerado por IA pode estar incorreto.">
            <a:extLst>
              <a:ext uri="{FF2B5EF4-FFF2-40B4-BE49-F238E27FC236}">
                <a16:creationId xmlns:a16="http://schemas.microsoft.com/office/drawing/2014/main" id="{C7BFC7F8-7935-4858-DFFE-709B63BF3D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23"/>
          <a:stretch/>
        </p:blipFill>
        <p:spPr>
          <a:xfrm>
            <a:off x="1524" y="0"/>
            <a:ext cx="7054596" cy="6858000"/>
          </a:xfrm>
          <a:prstGeom prst="rect">
            <a:avLst/>
          </a:prstGeom>
        </p:spPr>
      </p:pic>
      <p:pic>
        <p:nvPicPr>
          <p:cNvPr id="35" name="Imagem 34" descr="Cachorro com chapéu na cabeça&#10;&#10;O conteúdo gerado por IA pode estar incorreto.">
            <a:extLst>
              <a:ext uri="{FF2B5EF4-FFF2-40B4-BE49-F238E27FC236}">
                <a16:creationId xmlns:a16="http://schemas.microsoft.com/office/drawing/2014/main" id="{085842ED-E1A7-536B-93A0-4FCC955554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8B5AF9DA-7C2D-D6A2-30E4-3B6C963ABD5F}"/>
              </a:ext>
            </a:extLst>
          </p:cNvPr>
          <p:cNvSpPr txBox="1"/>
          <p:nvPr/>
        </p:nvSpPr>
        <p:spPr>
          <a:xfrm>
            <a:off x="7056120" y="2110361"/>
            <a:ext cx="4635615" cy="798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APRESENTAÇÃO</a:t>
            </a:r>
            <a:endParaRPr kumimoji="0" lang="pt-BR" sz="5400" b="1" i="0" u="none" strike="noStrike" kern="1200" cap="none" spc="0" normalizeH="0" baseline="0" noProof="0" dirty="0">
              <a:ln>
                <a:noFill/>
              </a:ln>
              <a:solidFill>
                <a:srgbClr val="EA2F29"/>
              </a:solidFill>
              <a:effectLst/>
              <a:uLnTx/>
              <a:uFillTx/>
              <a:latin typeface="Dax" pitchFamily="50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548C0451-AD20-A58B-3102-F3C9A7223F3C}"/>
              </a:ext>
            </a:extLst>
          </p:cNvPr>
          <p:cNvSpPr txBox="1"/>
          <p:nvPr/>
        </p:nvSpPr>
        <p:spPr>
          <a:xfrm>
            <a:off x="6708152" y="1518206"/>
            <a:ext cx="4885729" cy="66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 da</a:t>
            </a:r>
          </a:p>
        </p:txBody>
      </p: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EB7F6295-D53E-6900-706B-6B7270ED664B}"/>
              </a:ext>
            </a:extLst>
          </p:cNvPr>
          <p:cNvCxnSpPr>
            <a:cxnSpLocks/>
          </p:cNvCxnSpPr>
          <p:nvPr/>
        </p:nvCxnSpPr>
        <p:spPr>
          <a:xfrm>
            <a:off x="10826456" y="3269605"/>
            <a:ext cx="735305" cy="0"/>
          </a:xfrm>
          <a:prstGeom prst="line">
            <a:avLst/>
          </a:prstGeom>
          <a:ln>
            <a:solidFill>
              <a:srgbClr val="BFE8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 54">
            <a:extLst>
              <a:ext uri="{FF2B5EF4-FFF2-40B4-BE49-F238E27FC236}">
                <a16:creationId xmlns:a16="http://schemas.microsoft.com/office/drawing/2014/main" id="{9B48A8D1-9484-DEB3-2829-500269C25969}"/>
              </a:ext>
            </a:extLst>
          </p:cNvPr>
          <p:cNvSpPr/>
          <p:nvPr/>
        </p:nvSpPr>
        <p:spPr>
          <a:xfrm>
            <a:off x="0" y="6748041"/>
            <a:ext cx="12188952" cy="109959"/>
          </a:xfrm>
          <a:prstGeom prst="rect">
            <a:avLst/>
          </a:prstGeom>
          <a:gradFill>
            <a:gsLst>
              <a:gs pos="5000">
                <a:srgbClr val="A80000"/>
              </a:gs>
              <a:gs pos="33000">
                <a:srgbClr val="E02826"/>
              </a:gs>
              <a:gs pos="100000">
                <a:srgbClr val="E02826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96170B2C-242E-0519-2196-26116DE27BD0}"/>
              </a:ext>
            </a:extLst>
          </p:cNvPr>
          <p:cNvGrpSpPr/>
          <p:nvPr/>
        </p:nvGrpSpPr>
        <p:grpSpPr>
          <a:xfrm>
            <a:off x="6945267" y="4140451"/>
            <a:ext cx="4885717" cy="1907543"/>
            <a:chOff x="6928334" y="4140451"/>
            <a:chExt cx="4885717" cy="1907543"/>
          </a:xfrm>
        </p:grpSpPr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DDF2FA42-FD38-36F8-A270-5D0F73A2578C}"/>
                </a:ext>
              </a:extLst>
            </p:cNvPr>
            <p:cNvGrpSpPr/>
            <p:nvPr/>
          </p:nvGrpSpPr>
          <p:grpSpPr>
            <a:xfrm>
              <a:off x="7404547" y="4140451"/>
              <a:ext cx="3797827" cy="1427252"/>
              <a:chOff x="5477028" y="1819096"/>
              <a:chExt cx="5652757" cy="2124349"/>
            </a:xfrm>
          </p:grpSpPr>
          <p:pic>
            <p:nvPicPr>
              <p:cNvPr id="44" name="Imagem 43" descr="Interface gráfica do usuário, Aplicativo&#10;&#10;O conteúdo gerado por IA pode estar incorreto.">
                <a:extLst>
                  <a:ext uri="{FF2B5EF4-FFF2-40B4-BE49-F238E27FC236}">
                    <a16:creationId xmlns:a16="http://schemas.microsoft.com/office/drawing/2014/main" id="{E9BA3148-D4C6-6131-356F-7B88802023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7028" y="1819096"/>
                <a:ext cx="5652757" cy="1760038"/>
              </a:xfrm>
              <a:prstGeom prst="rect">
                <a:avLst/>
              </a:prstGeom>
            </p:spPr>
          </p:pic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82C9B5D8-B28A-DD37-005E-3047C4DFEB8A}"/>
                  </a:ext>
                </a:extLst>
              </p:cNvPr>
              <p:cNvSpPr txBox="1"/>
              <p:nvPr/>
            </p:nvSpPr>
            <p:spPr>
              <a:xfrm>
                <a:off x="5745077" y="3409406"/>
                <a:ext cx="5116657" cy="53403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 marR="0" lvl="0" indent="0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>
                    <a:solidFill>
                      <a:srgbClr val="54575A"/>
                    </a:solidFill>
                    <a:latin typeface="Dax Light" pitchFamily="50" charset="0"/>
                    <a:ea typeface="Verdana" panose="020B0604030504040204" pitchFamily="34" charset="0"/>
                    <a:cs typeface="Segoe UI Light" panose="020B0502040204020203" pitchFamily="34" charset="0"/>
                  </a:defRPr>
                </a:lvl1pPr>
              </a:lstStyle>
              <a:p>
                <a:pPr marL="0" marR="0" lvl="0" indent="0" algn="ctr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 Light" panose="020B0502040204020203" pitchFamily="34" charset="0"/>
                  </a:rPr>
                  <a:t>Vocação para a vida</a:t>
                </a:r>
              </a:p>
            </p:txBody>
          </p:sp>
        </p:grpSp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5E175803-F021-697B-51E6-70B484298143}"/>
                </a:ext>
              </a:extLst>
            </p:cNvPr>
            <p:cNvGrpSpPr/>
            <p:nvPr/>
          </p:nvGrpSpPr>
          <p:grpSpPr>
            <a:xfrm>
              <a:off x="6928334" y="5589245"/>
              <a:ext cx="4885717" cy="458749"/>
              <a:chOff x="5059100" y="5416149"/>
              <a:chExt cx="6785511" cy="637132"/>
            </a:xfrm>
          </p:grpSpPr>
          <p:pic>
            <p:nvPicPr>
              <p:cNvPr id="40" name="Imagem 39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DF1F9C90-859F-B302-7FE9-F12BE284B0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2937" y="5580139"/>
                <a:ext cx="906295" cy="309151"/>
              </a:xfrm>
              <a:prstGeom prst="rect">
                <a:avLst/>
              </a:prstGeom>
            </p:spPr>
          </p:pic>
          <p:pic>
            <p:nvPicPr>
              <p:cNvPr id="41" name="Imagem 40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2BE7376A-ADC7-AC86-4E0A-777616272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807" y="5513502"/>
                <a:ext cx="1013174" cy="442425"/>
              </a:xfrm>
              <a:prstGeom prst="rect">
                <a:avLst/>
              </a:prstGeom>
            </p:spPr>
          </p:pic>
          <p:pic>
            <p:nvPicPr>
              <p:cNvPr id="42" name="Imagem 41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3657A2CA-9860-E734-CD06-23961C40F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4088" y="5416149"/>
                <a:ext cx="1920523" cy="637132"/>
              </a:xfrm>
              <a:prstGeom prst="rect">
                <a:avLst/>
              </a:prstGeom>
            </p:spPr>
          </p:pic>
          <p:pic>
            <p:nvPicPr>
              <p:cNvPr id="7" name="Imagem 6" descr="Interface gráfica do usuário&#10;&#10;O conteúdo gerado por IA pode estar incorreto.">
                <a:extLst>
                  <a:ext uri="{FF2B5EF4-FFF2-40B4-BE49-F238E27FC236}">
                    <a16:creationId xmlns:a16="http://schemas.microsoft.com/office/drawing/2014/main" id="{12DE1775-9DD3-26AF-730E-FF8AD6453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9100" y="5530579"/>
                <a:ext cx="1243402" cy="425347"/>
              </a:xfrm>
              <a:prstGeom prst="rect">
                <a:avLst/>
              </a:prstGeom>
            </p:spPr>
          </p:pic>
          <p:pic>
            <p:nvPicPr>
              <p:cNvPr id="10" name="Imagem 9" descr="Interface gráfica do usuário&#10;&#10;O conteúdo gerado por IA pode estar incorreto.">
                <a:extLst>
                  <a:ext uri="{FF2B5EF4-FFF2-40B4-BE49-F238E27FC236}">
                    <a16:creationId xmlns:a16="http://schemas.microsoft.com/office/drawing/2014/main" id="{4D6E0826-67B0-B07C-3024-532962CD50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4580" y="5507843"/>
                <a:ext cx="1326407" cy="45374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522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decel="10000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Motion origin="layout" path="M -0.04922 0 L 4.58333E-6 0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decel="100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0.02227 2.59259E-6 L 3.125E-6 2.59259E-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3" presetClass="path" presetSubtype="0" decel="100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-0.03281 -7.40741E-7 L 2.70833E-6 -7.40741E-7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2.5E-6 4.44444E-6 L -2.5E-6 0.01967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7" grpId="0"/>
      <p:bldP spid="47" grpId="1"/>
      <p:bldP spid="48" grpId="0"/>
      <p:bldP spid="48" grpId="1"/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DC611-EDD8-F591-9A95-7B993FBF0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Logotipo&#10;&#10;O conteúdo gerado por IA pode estar incorreto.">
            <a:extLst>
              <a:ext uri="{FF2B5EF4-FFF2-40B4-BE49-F238E27FC236}">
                <a16:creationId xmlns:a16="http://schemas.microsoft.com/office/drawing/2014/main" id="{7F94ADD8-FCEE-3B93-431A-F6F460E8C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4" r="16637" b="13418"/>
          <a:stretch/>
        </p:blipFill>
        <p:spPr>
          <a:xfrm>
            <a:off x="3796496" y="0"/>
            <a:ext cx="6366076" cy="5937813"/>
          </a:xfrm>
          <a:prstGeom prst="rect">
            <a:avLst/>
          </a:prstGeom>
        </p:spPr>
      </p:pic>
      <p:pic>
        <p:nvPicPr>
          <p:cNvPr id="20" name="Imagem 19" descr="Tela de computador com jogo&#10;&#10;O conteúdo gerado por IA pode estar incorreto.">
            <a:extLst>
              <a:ext uri="{FF2B5EF4-FFF2-40B4-BE49-F238E27FC236}">
                <a16:creationId xmlns:a16="http://schemas.microsoft.com/office/drawing/2014/main" id="{FC06DF4B-41DB-BE60-4ED9-0D7C89DE4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r="-1"/>
          <a:stretch/>
        </p:blipFill>
        <p:spPr>
          <a:xfrm>
            <a:off x="2500884" y="-357875"/>
            <a:ext cx="9691116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370757C-E06B-3D95-385A-5872DF4EBF53}"/>
              </a:ext>
            </a:extLst>
          </p:cNvPr>
          <p:cNvSpPr txBox="1"/>
          <p:nvPr/>
        </p:nvSpPr>
        <p:spPr>
          <a:xfrm>
            <a:off x="473912" y="531342"/>
            <a:ext cx="4463847" cy="10341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dirty="0">
                <a:solidFill>
                  <a:srgbClr val="848588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TÍTULO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95F59C0B-A8FD-F9B5-0F70-1DE558C1309B}"/>
              </a:ext>
            </a:extLst>
          </p:cNvPr>
          <p:cNvGrpSpPr/>
          <p:nvPr/>
        </p:nvGrpSpPr>
        <p:grpSpPr>
          <a:xfrm>
            <a:off x="880550" y="1498416"/>
            <a:ext cx="3333578" cy="523100"/>
            <a:chOff x="917126" y="1565472"/>
            <a:chExt cx="3333578" cy="523100"/>
          </a:xfrm>
        </p:grpSpPr>
        <p:sp>
          <p:nvSpPr>
            <p:cNvPr id="12" name="Retângulo: Cantos Diagonais Arredondados 11">
              <a:extLst>
                <a:ext uri="{FF2B5EF4-FFF2-40B4-BE49-F238E27FC236}">
                  <a16:creationId xmlns:a16="http://schemas.microsoft.com/office/drawing/2014/main" id="{8312E530-13FA-C18E-2CA3-9952584AE6A1}"/>
                </a:ext>
              </a:extLst>
            </p:cNvPr>
            <p:cNvSpPr>
              <a:spLocks/>
            </p:cNvSpPr>
            <p:nvPr/>
          </p:nvSpPr>
          <p:spPr>
            <a:xfrm>
              <a:off x="917126" y="1565472"/>
              <a:ext cx="3333578" cy="476960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B1526A7-18E8-4F16-21EF-A77C7369A592}"/>
                </a:ext>
              </a:extLst>
            </p:cNvPr>
            <p:cNvSpPr txBox="1"/>
            <p:nvPr/>
          </p:nvSpPr>
          <p:spPr>
            <a:xfrm>
              <a:off x="1104421" y="1577663"/>
              <a:ext cx="2958988" cy="5109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3200" dirty="0">
                  <a:solidFill>
                    <a:schemeClr val="bg1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rPr>
                <a:t>DESTAQUE</a:t>
              </a:r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0894B019-CDBA-DBD8-27B2-3DFA5CF5114F}"/>
              </a:ext>
            </a:extLst>
          </p:cNvPr>
          <p:cNvSpPr txBox="1"/>
          <p:nvPr/>
        </p:nvSpPr>
        <p:spPr>
          <a:xfrm>
            <a:off x="1418569" y="2623006"/>
            <a:ext cx="2098353" cy="6417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r>
              <a:rPr lang="pt-BR" sz="2400" b="1" dirty="0" err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Lorem</a:t>
            </a:r>
            <a:r>
              <a:rPr lang="pt-BR" sz="2400" b="1" dirty="0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 ipsum </a:t>
            </a:r>
            <a:r>
              <a:rPr lang="pt-BR" dirty="0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</a:t>
            </a:r>
          </a:p>
        </p:txBody>
      </p: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B69033F7-CDC5-CC79-748F-28C2203B2AB1}"/>
              </a:ext>
            </a:extLst>
          </p:cNvPr>
          <p:cNvCxnSpPr/>
          <p:nvPr/>
        </p:nvCxnSpPr>
        <p:spPr>
          <a:xfrm>
            <a:off x="1327355" y="3536807"/>
            <a:ext cx="1953914" cy="0"/>
          </a:xfrm>
          <a:prstGeom prst="line">
            <a:avLst/>
          </a:prstGeom>
          <a:ln>
            <a:solidFill>
              <a:srgbClr val="FCEF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DAC69250-4F71-D9DA-0EE9-3B33D3953437}"/>
              </a:ext>
            </a:extLst>
          </p:cNvPr>
          <p:cNvCxnSpPr/>
          <p:nvPr/>
        </p:nvCxnSpPr>
        <p:spPr>
          <a:xfrm>
            <a:off x="1327355" y="4722695"/>
            <a:ext cx="1953914" cy="0"/>
          </a:xfrm>
          <a:prstGeom prst="line">
            <a:avLst/>
          </a:prstGeom>
          <a:ln>
            <a:solidFill>
              <a:srgbClr val="FCEF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Agrupar 58">
            <a:extLst>
              <a:ext uri="{FF2B5EF4-FFF2-40B4-BE49-F238E27FC236}">
                <a16:creationId xmlns:a16="http://schemas.microsoft.com/office/drawing/2014/main" id="{CD7FFA32-4FBC-52DF-EB80-1C099779AADA}"/>
              </a:ext>
            </a:extLst>
          </p:cNvPr>
          <p:cNvGrpSpPr/>
          <p:nvPr/>
        </p:nvGrpSpPr>
        <p:grpSpPr>
          <a:xfrm>
            <a:off x="643499" y="2601936"/>
            <a:ext cx="683856" cy="683854"/>
            <a:chOff x="643499" y="2601936"/>
            <a:chExt cx="683856" cy="683854"/>
          </a:xfrm>
        </p:grpSpPr>
        <p:sp>
          <p:nvSpPr>
            <p:cNvPr id="40" name="Semicírculo 39">
              <a:extLst>
                <a:ext uri="{FF2B5EF4-FFF2-40B4-BE49-F238E27FC236}">
                  <a16:creationId xmlns:a16="http://schemas.microsoft.com/office/drawing/2014/main" id="{C7ED8157-CA05-E16F-28D8-7696F2B222A6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2601936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58" name="Gráfico 57">
              <a:extLst>
                <a:ext uri="{FF2B5EF4-FFF2-40B4-BE49-F238E27FC236}">
                  <a16:creationId xmlns:a16="http://schemas.microsoft.com/office/drawing/2014/main" id="{9A28E569-EF21-E9C1-FAEA-901EEBC8C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76400" y="2655945"/>
              <a:ext cx="433299" cy="462675"/>
            </a:xfrm>
            <a:prstGeom prst="rect">
              <a:avLst/>
            </a:prstGeom>
          </p:spPr>
        </p:pic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DD44694C-7B79-FB67-4549-145A08DBA031}"/>
              </a:ext>
            </a:extLst>
          </p:cNvPr>
          <p:cNvGrpSpPr/>
          <p:nvPr/>
        </p:nvGrpSpPr>
        <p:grpSpPr>
          <a:xfrm>
            <a:off x="643499" y="3787824"/>
            <a:ext cx="683856" cy="683854"/>
            <a:chOff x="643499" y="3787824"/>
            <a:chExt cx="683856" cy="683854"/>
          </a:xfrm>
        </p:grpSpPr>
        <p:sp>
          <p:nvSpPr>
            <p:cNvPr id="43" name="Semicírculo 42">
              <a:extLst>
                <a:ext uri="{FF2B5EF4-FFF2-40B4-BE49-F238E27FC236}">
                  <a16:creationId xmlns:a16="http://schemas.microsoft.com/office/drawing/2014/main" id="{5EEDC482-5D90-06A1-DE57-BB37B0B80B01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3787824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61" name="Gráfico 60">
              <a:extLst>
                <a:ext uri="{FF2B5EF4-FFF2-40B4-BE49-F238E27FC236}">
                  <a16:creationId xmlns:a16="http://schemas.microsoft.com/office/drawing/2014/main" id="{99640B55-091E-63BD-EF54-CF6047F67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7662" y="3944729"/>
              <a:ext cx="390774" cy="312618"/>
            </a:xfrm>
            <a:prstGeom prst="rect">
              <a:avLst/>
            </a:prstGeom>
          </p:spPr>
        </p:pic>
      </p:grp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F304F065-C7A3-54EC-B1D8-D1B22C64C9CD}"/>
              </a:ext>
            </a:extLst>
          </p:cNvPr>
          <p:cNvGrpSpPr/>
          <p:nvPr/>
        </p:nvGrpSpPr>
        <p:grpSpPr>
          <a:xfrm>
            <a:off x="643499" y="4973713"/>
            <a:ext cx="683856" cy="683854"/>
            <a:chOff x="643499" y="4973713"/>
            <a:chExt cx="683856" cy="683854"/>
          </a:xfrm>
        </p:grpSpPr>
        <p:sp>
          <p:nvSpPr>
            <p:cNvPr id="46" name="Semicírculo 45">
              <a:extLst>
                <a:ext uri="{FF2B5EF4-FFF2-40B4-BE49-F238E27FC236}">
                  <a16:creationId xmlns:a16="http://schemas.microsoft.com/office/drawing/2014/main" id="{2722C0EB-115D-28F9-92CC-58CA3F138546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4973713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28" name="Gráfico 127">
              <a:extLst>
                <a:ext uri="{FF2B5EF4-FFF2-40B4-BE49-F238E27FC236}">
                  <a16:creationId xmlns:a16="http://schemas.microsoft.com/office/drawing/2014/main" id="{6361B09B-DFF4-453E-8B52-03F4A175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7662" y="5027423"/>
              <a:ext cx="389210" cy="410204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17CD94B-0FB2-E4D5-2ED0-7E4B9E3E804E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980B9053-4D6A-1297-ACBE-23AE49200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26A4A461-6325-4E8E-94E8-26C5BB65B3BF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1EC0FADF-CDBC-0BF3-5B29-9E156FEC07F1}"/>
              </a:ext>
            </a:extLst>
          </p:cNvPr>
          <p:cNvSpPr txBox="1"/>
          <p:nvPr/>
        </p:nvSpPr>
        <p:spPr>
          <a:xfrm>
            <a:off x="1418569" y="3807832"/>
            <a:ext cx="2098353" cy="6417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r>
              <a:rPr lang="pt-BR" sz="2400" b="1" dirty="0" err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Lorem</a:t>
            </a:r>
            <a:r>
              <a:rPr lang="pt-BR" sz="2400" b="1" dirty="0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 ipsum </a:t>
            </a:r>
            <a:r>
              <a:rPr lang="pt-BR" dirty="0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C7C8380-AD43-54DD-A83B-3DB6F33A5C9B}"/>
              </a:ext>
            </a:extLst>
          </p:cNvPr>
          <p:cNvSpPr txBox="1"/>
          <p:nvPr/>
        </p:nvSpPr>
        <p:spPr>
          <a:xfrm>
            <a:off x="1418569" y="4968146"/>
            <a:ext cx="2098353" cy="6417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 defTabSz="1088261">
              <a:defRPr/>
            </a:pPr>
            <a:r>
              <a:rPr lang="pt-BR" sz="2400" b="1" dirty="0" err="1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Lorem</a:t>
            </a:r>
            <a:r>
              <a:rPr lang="pt-BR" sz="2400" b="1" dirty="0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  <a:sym typeface="Montserrat Regular"/>
              </a:rPr>
              <a:t> ipsum </a:t>
            </a:r>
            <a:r>
              <a:rPr lang="pt-BR" dirty="0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</a:t>
            </a:r>
          </a:p>
        </p:txBody>
      </p:sp>
    </p:spTree>
    <p:extLst>
      <p:ext uri="{BB962C8B-B14F-4D97-AF65-F5344CB8AC3E}">
        <p14:creationId xmlns:p14="http://schemas.microsoft.com/office/powerpoint/2010/main" val="93013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40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5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982 2.22222E-6 L -4.375E-6 2.22222E-6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47" grpId="0"/>
      <p:bldP spid="47" grpId="1"/>
      <p:bldP spid="2" grpId="0"/>
      <p:bldP spid="2" grpId="1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5C1B1-3EDF-2EE8-248A-1C3637094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9B1D6FE-7238-DE7C-A81F-D2DF5A6B0AEE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84FED3F3-49EC-5C3E-7D24-B9DDC075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F0B6DB4C-D5E9-141C-31E4-F6F1FFDFCD91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FDEF67C8-564B-9470-CD88-85912ADF33FC}"/>
              </a:ext>
            </a:extLst>
          </p:cNvPr>
          <p:cNvSpPr txBox="1"/>
          <p:nvPr/>
        </p:nvSpPr>
        <p:spPr>
          <a:xfrm>
            <a:off x="833379" y="368366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</p:spTree>
    <p:extLst>
      <p:ext uri="{BB962C8B-B14F-4D97-AF65-F5344CB8AC3E}">
        <p14:creationId xmlns:p14="http://schemas.microsoft.com/office/powerpoint/2010/main" val="20962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74634A17-7866-DCC4-9C48-C13BBCA42AF8}"/>
              </a:ext>
            </a:extLst>
          </p:cNvPr>
          <p:cNvSpPr/>
          <p:nvPr/>
        </p:nvSpPr>
        <p:spPr>
          <a:xfrm rot="16200000">
            <a:off x="6324798" y="1435299"/>
            <a:ext cx="6858000" cy="3987404"/>
          </a:xfrm>
          <a:prstGeom prst="rect">
            <a:avLst/>
          </a:prstGeom>
          <a:gradFill>
            <a:gsLst>
              <a:gs pos="21000">
                <a:srgbClr val="FDEDD5">
                  <a:alpha val="0"/>
                </a:srgbClr>
              </a:gs>
              <a:gs pos="100000">
                <a:srgbClr val="FDEDD5">
                  <a:alpha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88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1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001682C4-B7D9-FB75-A858-E08AE26EC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20"/>
          <a:stretch/>
        </p:blipFill>
        <p:spPr>
          <a:xfrm>
            <a:off x="1524" y="0"/>
            <a:ext cx="6335776" cy="6858000"/>
          </a:xfrm>
          <a:prstGeom prst="rect">
            <a:avLst/>
          </a:prstGeom>
        </p:spPr>
      </p:pic>
      <p:pic>
        <p:nvPicPr>
          <p:cNvPr id="10" name="Imagem 9" descr="Homem com a boca aberta&#10;&#10;O conteúdo gerado por IA pode estar incorreto.">
            <a:extLst>
              <a:ext uri="{FF2B5EF4-FFF2-40B4-BE49-F238E27FC236}">
                <a16:creationId xmlns:a16="http://schemas.microsoft.com/office/drawing/2014/main" id="{C5145C42-76F4-7C88-1437-78698DC2A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4629" r="31680"/>
          <a:stretch/>
        </p:blipFill>
        <p:spPr>
          <a:xfrm>
            <a:off x="444500" y="317500"/>
            <a:ext cx="7884503" cy="6540500"/>
          </a:xfrm>
          <a:prstGeom prst="rect">
            <a:avLst/>
          </a:prstGeo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280D7B05-3F50-C250-5541-B8563FA17AB4}"/>
              </a:ext>
            </a:extLst>
          </p:cNvPr>
          <p:cNvGrpSpPr/>
          <p:nvPr/>
        </p:nvGrpSpPr>
        <p:grpSpPr>
          <a:xfrm>
            <a:off x="8315311" y="2658702"/>
            <a:ext cx="3641269" cy="301621"/>
            <a:chOff x="8315311" y="3586641"/>
            <a:chExt cx="3641269" cy="301621"/>
          </a:xfrm>
        </p:grpSpPr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892DF22B-B7A6-3A50-4AF6-2E27779EDAED}"/>
                </a:ext>
              </a:extLst>
            </p:cNvPr>
            <p:cNvSpPr/>
            <p:nvPr/>
          </p:nvSpPr>
          <p:spPr>
            <a:xfrm>
              <a:off x="8315311" y="3622960"/>
              <a:ext cx="327118" cy="228982"/>
            </a:xfrm>
            <a:custGeom>
              <a:avLst/>
              <a:gdLst>
                <a:gd name="connsiteX0" fmla="*/ 839343 w 857250"/>
                <a:gd name="connsiteY0" fmla="*/ 93726 h 600075"/>
                <a:gd name="connsiteX1" fmla="*/ 763524 w 857250"/>
                <a:gd name="connsiteY1" fmla="*/ 17907 h 600075"/>
                <a:gd name="connsiteX2" fmla="*/ 428625 w 857250"/>
                <a:gd name="connsiteY2" fmla="*/ 0 h 600075"/>
                <a:gd name="connsiteX3" fmla="*/ 93726 w 857250"/>
                <a:gd name="connsiteY3" fmla="*/ 17907 h 600075"/>
                <a:gd name="connsiteX4" fmla="*/ 17907 w 857250"/>
                <a:gd name="connsiteY4" fmla="*/ 93726 h 600075"/>
                <a:gd name="connsiteX5" fmla="*/ 0 w 857250"/>
                <a:gd name="connsiteY5" fmla="*/ 300038 h 600075"/>
                <a:gd name="connsiteX6" fmla="*/ 17907 w 857250"/>
                <a:gd name="connsiteY6" fmla="*/ 506349 h 600075"/>
                <a:gd name="connsiteX7" fmla="*/ 93726 w 857250"/>
                <a:gd name="connsiteY7" fmla="*/ 582168 h 600075"/>
                <a:gd name="connsiteX8" fmla="*/ 428625 w 857250"/>
                <a:gd name="connsiteY8" fmla="*/ 600075 h 600075"/>
                <a:gd name="connsiteX9" fmla="*/ 763524 w 857250"/>
                <a:gd name="connsiteY9" fmla="*/ 582168 h 600075"/>
                <a:gd name="connsiteX10" fmla="*/ 839343 w 857250"/>
                <a:gd name="connsiteY10" fmla="*/ 506349 h 600075"/>
                <a:gd name="connsiteX11" fmla="*/ 857250 w 857250"/>
                <a:gd name="connsiteY11" fmla="*/ 300038 h 600075"/>
                <a:gd name="connsiteX12" fmla="*/ 839343 w 857250"/>
                <a:gd name="connsiteY12" fmla="*/ 93726 h 600075"/>
                <a:gd name="connsiteX13" fmla="*/ 342900 w 857250"/>
                <a:gd name="connsiteY13" fmla="*/ 428625 h 600075"/>
                <a:gd name="connsiteX14" fmla="*/ 342900 w 857250"/>
                <a:gd name="connsiteY14" fmla="*/ 171450 h 600075"/>
                <a:gd name="connsiteX15" fmla="*/ 565595 w 857250"/>
                <a:gd name="connsiteY15" fmla="*/ 300038 h 600075"/>
                <a:gd name="connsiteX16" fmla="*/ 342900 w 857250"/>
                <a:gd name="connsiteY16" fmla="*/ 428625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7250" h="600075">
                  <a:moveTo>
                    <a:pt x="839343" y="93726"/>
                  </a:moveTo>
                  <a:cubicBezTo>
                    <a:pt x="829532" y="56864"/>
                    <a:pt x="800481" y="27813"/>
                    <a:pt x="763524" y="17907"/>
                  </a:cubicBezTo>
                  <a:cubicBezTo>
                    <a:pt x="696659" y="0"/>
                    <a:pt x="428625" y="0"/>
                    <a:pt x="428625" y="0"/>
                  </a:cubicBezTo>
                  <a:cubicBezTo>
                    <a:pt x="428625" y="0"/>
                    <a:pt x="160592" y="0"/>
                    <a:pt x="93726" y="17907"/>
                  </a:cubicBezTo>
                  <a:cubicBezTo>
                    <a:pt x="56864" y="27813"/>
                    <a:pt x="27813" y="56769"/>
                    <a:pt x="17907" y="93726"/>
                  </a:cubicBezTo>
                  <a:cubicBezTo>
                    <a:pt x="0" y="160592"/>
                    <a:pt x="0" y="300038"/>
                    <a:pt x="0" y="300038"/>
                  </a:cubicBezTo>
                  <a:cubicBezTo>
                    <a:pt x="0" y="300038"/>
                    <a:pt x="0" y="439484"/>
                    <a:pt x="17907" y="506349"/>
                  </a:cubicBezTo>
                  <a:cubicBezTo>
                    <a:pt x="27718" y="543211"/>
                    <a:pt x="56769" y="572262"/>
                    <a:pt x="93726" y="582168"/>
                  </a:cubicBezTo>
                  <a:cubicBezTo>
                    <a:pt x="160592" y="600075"/>
                    <a:pt x="428625" y="600075"/>
                    <a:pt x="428625" y="600075"/>
                  </a:cubicBezTo>
                  <a:cubicBezTo>
                    <a:pt x="428625" y="600075"/>
                    <a:pt x="696659" y="600075"/>
                    <a:pt x="763524" y="582168"/>
                  </a:cubicBezTo>
                  <a:cubicBezTo>
                    <a:pt x="800386" y="572262"/>
                    <a:pt x="829437" y="543306"/>
                    <a:pt x="839343" y="506349"/>
                  </a:cubicBezTo>
                  <a:cubicBezTo>
                    <a:pt x="857250" y="439484"/>
                    <a:pt x="857250" y="300038"/>
                    <a:pt x="857250" y="300038"/>
                  </a:cubicBezTo>
                  <a:cubicBezTo>
                    <a:pt x="857250" y="300038"/>
                    <a:pt x="857250" y="160592"/>
                    <a:pt x="839343" y="93726"/>
                  </a:cubicBezTo>
                  <a:close/>
                  <a:moveTo>
                    <a:pt x="342900" y="428625"/>
                  </a:moveTo>
                  <a:lnTo>
                    <a:pt x="342900" y="171450"/>
                  </a:lnTo>
                  <a:lnTo>
                    <a:pt x="565595" y="300038"/>
                  </a:lnTo>
                  <a:lnTo>
                    <a:pt x="342900" y="428625"/>
                  </a:lnTo>
                  <a:close/>
                </a:path>
              </a:pathLst>
            </a:custGeom>
            <a:solidFill>
              <a:srgbClr val="E125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C51513AA-6912-235D-30F6-73BDA2F0BFE8}"/>
                </a:ext>
              </a:extLst>
            </p:cNvPr>
            <p:cNvSpPr txBox="1"/>
            <p:nvPr/>
          </p:nvSpPr>
          <p:spPr>
            <a:xfrm>
              <a:off x="8633276" y="3586641"/>
              <a:ext cx="3323304" cy="301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uniaoquimicafarmaceutica</a:t>
              </a:r>
            </a:p>
          </p:txBody>
        </p:sp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8DEC3F05-AE66-EE11-2696-9067A406948B}"/>
              </a:ext>
            </a:extLst>
          </p:cNvPr>
          <p:cNvGrpSpPr/>
          <p:nvPr/>
        </p:nvGrpSpPr>
        <p:grpSpPr>
          <a:xfrm>
            <a:off x="8340115" y="3102527"/>
            <a:ext cx="3616465" cy="365374"/>
            <a:chOff x="8340115" y="4001242"/>
            <a:chExt cx="3616465" cy="365374"/>
          </a:xfrm>
        </p:grpSpPr>
        <p:grpSp>
          <p:nvGrpSpPr>
            <p:cNvPr id="26" name="Gráfico 145">
              <a:extLst>
                <a:ext uri="{FF2B5EF4-FFF2-40B4-BE49-F238E27FC236}">
                  <a16:creationId xmlns:a16="http://schemas.microsoft.com/office/drawing/2014/main" id="{4A2F233E-574B-DAC3-DD31-56B2F93CFFB6}"/>
                </a:ext>
              </a:extLst>
            </p:cNvPr>
            <p:cNvGrpSpPr/>
            <p:nvPr/>
          </p:nvGrpSpPr>
          <p:grpSpPr>
            <a:xfrm>
              <a:off x="8340115" y="4001242"/>
              <a:ext cx="277510" cy="276728"/>
              <a:chOff x="4967286" y="2654997"/>
              <a:chExt cx="762047" cy="759907"/>
            </a:xfrm>
            <a:solidFill>
              <a:srgbClr val="E1251B"/>
            </a:solidFill>
          </p:grpSpPr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2AE0BEB3-69FE-7CA2-38AC-44B80D9AA953}"/>
                  </a:ext>
                </a:extLst>
              </p:cNvPr>
              <p:cNvSpPr/>
              <p:nvPr/>
            </p:nvSpPr>
            <p:spPr>
              <a:xfrm>
                <a:off x="5236844" y="2894926"/>
                <a:ext cx="492488" cy="519976"/>
              </a:xfrm>
              <a:custGeom>
                <a:avLst/>
                <a:gdLst>
                  <a:gd name="connsiteX0" fmla="*/ 151257 w 492488"/>
                  <a:gd name="connsiteY0" fmla="*/ 80969 h 519976"/>
                  <a:gd name="connsiteX1" fmla="*/ 181356 w 492488"/>
                  <a:gd name="connsiteY1" fmla="*/ 46870 h 519976"/>
                  <a:gd name="connsiteX2" fmla="*/ 300228 w 492488"/>
                  <a:gd name="connsiteY2" fmla="*/ 7 h 519976"/>
                  <a:gd name="connsiteX3" fmla="*/ 374904 w 492488"/>
                  <a:gd name="connsiteY3" fmla="*/ 9055 h 519976"/>
                  <a:gd name="connsiteX4" fmla="*/ 478631 w 492488"/>
                  <a:gd name="connsiteY4" fmla="*/ 118117 h 519976"/>
                  <a:gd name="connsiteX5" fmla="*/ 492443 w 492488"/>
                  <a:gd name="connsiteY5" fmla="*/ 243085 h 519976"/>
                  <a:gd name="connsiteX6" fmla="*/ 492443 w 492488"/>
                  <a:gd name="connsiteY6" fmla="*/ 509499 h 519976"/>
                  <a:gd name="connsiteX7" fmla="*/ 481965 w 492488"/>
                  <a:gd name="connsiteY7" fmla="*/ 519977 h 519976"/>
                  <a:gd name="connsiteX8" fmla="*/ 344710 w 492488"/>
                  <a:gd name="connsiteY8" fmla="*/ 519977 h 519976"/>
                  <a:gd name="connsiteX9" fmla="*/ 334899 w 492488"/>
                  <a:gd name="connsiteY9" fmla="*/ 509975 h 519976"/>
                  <a:gd name="connsiteX10" fmla="*/ 334899 w 492488"/>
                  <a:gd name="connsiteY10" fmla="*/ 256420 h 519976"/>
                  <a:gd name="connsiteX11" fmla="*/ 327565 w 492488"/>
                  <a:gd name="connsiteY11" fmla="*/ 193459 h 519976"/>
                  <a:gd name="connsiteX12" fmla="*/ 249746 w 492488"/>
                  <a:gd name="connsiteY12" fmla="*/ 138310 h 519976"/>
                  <a:gd name="connsiteX13" fmla="*/ 160401 w 492488"/>
                  <a:gd name="connsiteY13" fmla="*/ 223177 h 519976"/>
                  <a:gd name="connsiteX14" fmla="*/ 158020 w 492488"/>
                  <a:gd name="connsiteY14" fmla="*/ 262802 h 519976"/>
                  <a:gd name="connsiteX15" fmla="*/ 158210 w 492488"/>
                  <a:gd name="connsiteY15" fmla="*/ 509404 h 519976"/>
                  <a:gd name="connsiteX16" fmla="*/ 147828 w 492488"/>
                  <a:gd name="connsiteY16" fmla="*/ 519977 h 519976"/>
                  <a:gd name="connsiteX17" fmla="*/ 9525 w 492488"/>
                  <a:gd name="connsiteY17" fmla="*/ 519977 h 519976"/>
                  <a:gd name="connsiteX18" fmla="*/ 0 w 492488"/>
                  <a:gd name="connsiteY18" fmla="*/ 510547 h 519976"/>
                  <a:gd name="connsiteX19" fmla="*/ 0 w 492488"/>
                  <a:gd name="connsiteY19" fmla="*/ 22390 h 519976"/>
                  <a:gd name="connsiteX20" fmla="*/ 10287 w 492488"/>
                  <a:gd name="connsiteY20" fmla="*/ 12484 h 519976"/>
                  <a:gd name="connsiteX21" fmla="*/ 141542 w 492488"/>
                  <a:gd name="connsiteY21" fmla="*/ 12484 h 519976"/>
                  <a:gd name="connsiteX22" fmla="*/ 151543 w 492488"/>
                  <a:gd name="connsiteY22" fmla="*/ 22676 h 519976"/>
                  <a:gd name="connsiteX23" fmla="*/ 151352 w 492488"/>
                  <a:gd name="connsiteY23" fmla="*/ 81064 h 5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92488" h="519976">
                    <a:moveTo>
                      <a:pt x="151257" y="80969"/>
                    </a:moveTo>
                    <a:cubicBezTo>
                      <a:pt x="161830" y="69063"/>
                      <a:pt x="170498" y="57061"/>
                      <a:pt x="181356" y="46870"/>
                    </a:cubicBezTo>
                    <a:cubicBezTo>
                      <a:pt x="214694" y="15437"/>
                      <a:pt x="254127" y="-374"/>
                      <a:pt x="300228" y="7"/>
                    </a:cubicBezTo>
                    <a:cubicBezTo>
                      <a:pt x="325565" y="197"/>
                      <a:pt x="350520" y="2007"/>
                      <a:pt x="374904" y="9055"/>
                    </a:cubicBezTo>
                    <a:cubicBezTo>
                      <a:pt x="430720" y="25153"/>
                      <a:pt x="463106" y="63634"/>
                      <a:pt x="478631" y="118117"/>
                    </a:cubicBezTo>
                    <a:cubicBezTo>
                      <a:pt x="490252" y="158979"/>
                      <a:pt x="492347" y="200984"/>
                      <a:pt x="492443" y="243085"/>
                    </a:cubicBezTo>
                    <a:cubicBezTo>
                      <a:pt x="492633" y="331858"/>
                      <a:pt x="492157" y="420726"/>
                      <a:pt x="492443" y="509499"/>
                    </a:cubicBezTo>
                    <a:cubicBezTo>
                      <a:pt x="492443" y="517786"/>
                      <a:pt x="490157" y="519977"/>
                      <a:pt x="481965" y="519977"/>
                    </a:cubicBezTo>
                    <a:cubicBezTo>
                      <a:pt x="436245" y="519595"/>
                      <a:pt x="390430" y="519595"/>
                      <a:pt x="344710" y="519977"/>
                    </a:cubicBezTo>
                    <a:cubicBezTo>
                      <a:pt x="336614" y="519977"/>
                      <a:pt x="334899" y="517595"/>
                      <a:pt x="334899" y="509975"/>
                    </a:cubicBezTo>
                    <a:cubicBezTo>
                      <a:pt x="335185" y="425489"/>
                      <a:pt x="335185" y="341002"/>
                      <a:pt x="334899" y="256420"/>
                    </a:cubicBezTo>
                    <a:cubicBezTo>
                      <a:pt x="334899" y="235274"/>
                      <a:pt x="333470" y="214033"/>
                      <a:pt x="327565" y="193459"/>
                    </a:cubicBezTo>
                    <a:cubicBezTo>
                      <a:pt x="316611" y="155550"/>
                      <a:pt x="289465" y="136214"/>
                      <a:pt x="249746" y="138310"/>
                    </a:cubicBezTo>
                    <a:cubicBezTo>
                      <a:pt x="195453" y="141167"/>
                      <a:pt x="167259" y="168028"/>
                      <a:pt x="160401" y="223177"/>
                    </a:cubicBezTo>
                    <a:cubicBezTo>
                      <a:pt x="158782" y="236322"/>
                      <a:pt x="157925" y="249562"/>
                      <a:pt x="158020" y="262802"/>
                    </a:cubicBezTo>
                    <a:cubicBezTo>
                      <a:pt x="158020" y="345002"/>
                      <a:pt x="158020" y="427203"/>
                      <a:pt x="158210" y="509404"/>
                    </a:cubicBezTo>
                    <a:cubicBezTo>
                      <a:pt x="158210" y="517595"/>
                      <a:pt x="156210" y="519977"/>
                      <a:pt x="147828" y="519977"/>
                    </a:cubicBezTo>
                    <a:cubicBezTo>
                      <a:pt x="101727" y="519595"/>
                      <a:pt x="55626" y="519595"/>
                      <a:pt x="9525" y="519977"/>
                    </a:cubicBezTo>
                    <a:cubicBezTo>
                      <a:pt x="2096" y="519977"/>
                      <a:pt x="0" y="518072"/>
                      <a:pt x="0" y="510547"/>
                    </a:cubicBezTo>
                    <a:cubicBezTo>
                      <a:pt x="191" y="347860"/>
                      <a:pt x="191" y="185077"/>
                      <a:pt x="0" y="22390"/>
                    </a:cubicBezTo>
                    <a:cubicBezTo>
                      <a:pt x="0" y="14294"/>
                      <a:pt x="2667" y="12484"/>
                      <a:pt x="10287" y="12484"/>
                    </a:cubicBezTo>
                    <a:cubicBezTo>
                      <a:pt x="54007" y="12770"/>
                      <a:pt x="97822" y="12865"/>
                      <a:pt x="141542" y="12484"/>
                    </a:cubicBezTo>
                    <a:cubicBezTo>
                      <a:pt x="149638" y="12484"/>
                      <a:pt x="151638" y="15056"/>
                      <a:pt x="151543" y="22676"/>
                    </a:cubicBezTo>
                    <a:cubicBezTo>
                      <a:pt x="151067" y="42107"/>
                      <a:pt x="151352" y="61538"/>
                      <a:pt x="151352" y="8106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53CE3559-661D-6F42-E9F5-9E9A1EAFC6F5}"/>
                  </a:ext>
                </a:extLst>
              </p:cNvPr>
              <p:cNvSpPr/>
              <p:nvPr/>
            </p:nvSpPr>
            <p:spPr>
              <a:xfrm>
                <a:off x="4979383" y="2907410"/>
                <a:ext cx="158210" cy="507494"/>
              </a:xfrm>
              <a:custGeom>
                <a:avLst/>
                <a:gdLst>
                  <a:gd name="connsiteX0" fmla="*/ 158020 w 158210"/>
                  <a:gd name="connsiteY0" fmla="*/ 254508 h 507494"/>
                  <a:gd name="connsiteX1" fmla="*/ 158210 w 158210"/>
                  <a:gd name="connsiteY1" fmla="*/ 495967 h 507494"/>
                  <a:gd name="connsiteX2" fmla="*/ 146780 w 158210"/>
                  <a:gd name="connsiteY2" fmla="*/ 507492 h 507494"/>
                  <a:gd name="connsiteX3" fmla="*/ 9525 w 158210"/>
                  <a:gd name="connsiteY3" fmla="*/ 507492 h 507494"/>
                  <a:gd name="connsiteX4" fmla="*/ 0 w 158210"/>
                  <a:gd name="connsiteY4" fmla="*/ 498157 h 507494"/>
                  <a:gd name="connsiteX5" fmla="*/ 0 w 158210"/>
                  <a:gd name="connsiteY5" fmla="*/ 9144 h 507494"/>
                  <a:gd name="connsiteX6" fmla="*/ 8763 w 158210"/>
                  <a:gd name="connsiteY6" fmla="*/ 0 h 507494"/>
                  <a:gd name="connsiteX7" fmla="*/ 147923 w 158210"/>
                  <a:gd name="connsiteY7" fmla="*/ 0 h 507494"/>
                  <a:gd name="connsiteX8" fmla="*/ 158020 w 158210"/>
                  <a:gd name="connsiteY8" fmla="*/ 11049 h 507494"/>
                  <a:gd name="connsiteX9" fmla="*/ 157925 w 158210"/>
                  <a:gd name="connsiteY9" fmla="*/ 254508 h 50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210" h="507494">
                    <a:moveTo>
                      <a:pt x="158020" y="254508"/>
                    </a:moveTo>
                    <a:cubicBezTo>
                      <a:pt x="158020" y="334994"/>
                      <a:pt x="157925" y="415481"/>
                      <a:pt x="158210" y="495967"/>
                    </a:cubicBezTo>
                    <a:cubicBezTo>
                      <a:pt x="158210" y="504920"/>
                      <a:pt x="156020" y="507587"/>
                      <a:pt x="146780" y="507492"/>
                    </a:cubicBezTo>
                    <a:cubicBezTo>
                      <a:pt x="101060" y="507016"/>
                      <a:pt x="55340" y="507111"/>
                      <a:pt x="9525" y="507492"/>
                    </a:cubicBezTo>
                    <a:cubicBezTo>
                      <a:pt x="2191" y="507492"/>
                      <a:pt x="0" y="505682"/>
                      <a:pt x="0" y="498157"/>
                    </a:cubicBezTo>
                    <a:cubicBezTo>
                      <a:pt x="190" y="335185"/>
                      <a:pt x="190" y="172212"/>
                      <a:pt x="0" y="9144"/>
                    </a:cubicBezTo>
                    <a:cubicBezTo>
                      <a:pt x="0" y="2381"/>
                      <a:pt x="1619" y="0"/>
                      <a:pt x="8763" y="0"/>
                    </a:cubicBezTo>
                    <a:cubicBezTo>
                      <a:pt x="55150" y="286"/>
                      <a:pt x="101537" y="381"/>
                      <a:pt x="147923" y="0"/>
                    </a:cubicBezTo>
                    <a:cubicBezTo>
                      <a:pt x="156877" y="0"/>
                      <a:pt x="158020" y="3334"/>
                      <a:pt x="158020" y="11049"/>
                    </a:cubicBezTo>
                    <a:cubicBezTo>
                      <a:pt x="157829" y="92202"/>
                      <a:pt x="157925" y="173355"/>
                      <a:pt x="157925" y="25450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81EBEF5D-D70B-626D-C563-C3A494D87B9F}"/>
                  </a:ext>
                </a:extLst>
              </p:cNvPr>
              <p:cNvSpPr/>
              <p:nvPr/>
            </p:nvSpPr>
            <p:spPr>
              <a:xfrm>
                <a:off x="4967286" y="2654997"/>
                <a:ext cx="182785" cy="182689"/>
              </a:xfrm>
              <a:custGeom>
                <a:avLst/>
                <a:gdLst>
                  <a:gd name="connsiteX0" fmla="*/ 182690 w 182785"/>
                  <a:gd name="connsiteY0" fmla="*/ 90964 h 182689"/>
                  <a:gd name="connsiteX1" fmla="*/ 91250 w 182785"/>
                  <a:gd name="connsiteY1" fmla="*/ 182690 h 182689"/>
                  <a:gd name="connsiteX2" fmla="*/ 1 w 182785"/>
                  <a:gd name="connsiteY2" fmla="*/ 91726 h 182689"/>
                  <a:gd name="connsiteX3" fmla="*/ 91536 w 182785"/>
                  <a:gd name="connsiteY3" fmla="*/ 0 h 182689"/>
                  <a:gd name="connsiteX4" fmla="*/ 182785 w 182785"/>
                  <a:gd name="connsiteY4" fmla="*/ 90869 h 182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785" h="182689">
                    <a:moveTo>
                      <a:pt x="182690" y="90964"/>
                    </a:moveTo>
                    <a:cubicBezTo>
                      <a:pt x="182690" y="141542"/>
                      <a:pt x="141733" y="182690"/>
                      <a:pt x="91250" y="182690"/>
                    </a:cubicBezTo>
                    <a:cubicBezTo>
                      <a:pt x="41530" y="182690"/>
                      <a:pt x="191" y="141446"/>
                      <a:pt x="1" y="91726"/>
                    </a:cubicBezTo>
                    <a:cubicBezTo>
                      <a:pt x="-190" y="41434"/>
                      <a:pt x="41149" y="0"/>
                      <a:pt x="91536" y="0"/>
                    </a:cubicBezTo>
                    <a:cubicBezTo>
                      <a:pt x="141542" y="0"/>
                      <a:pt x="182690" y="41053"/>
                      <a:pt x="182785" y="9086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18BF90C4-F38A-8013-6C93-71A295276B91}"/>
                </a:ext>
              </a:extLst>
            </p:cNvPr>
            <p:cNvSpPr txBox="1"/>
            <p:nvPr/>
          </p:nvSpPr>
          <p:spPr>
            <a:xfrm>
              <a:off x="8633276" y="4064995"/>
              <a:ext cx="3323304" cy="301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uniaoquimicafarmaceutica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A638965-8671-3151-AB62-952F04810C7A}"/>
              </a:ext>
            </a:extLst>
          </p:cNvPr>
          <p:cNvGrpSpPr/>
          <p:nvPr/>
        </p:nvGrpSpPr>
        <p:grpSpPr>
          <a:xfrm>
            <a:off x="8399581" y="3668159"/>
            <a:ext cx="3072880" cy="301621"/>
            <a:chOff x="8399581" y="4566874"/>
            <a:chExt cx="3072880" cy="301621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793FB0C0-4A99-3045-8D71-EDECF8433A04}"/>
                </a:ext>
              </a:extLst>
            </p:cNvPr>
            <p:cNvSpPr/>
            <p:nvPr/>
          </p:nvSpPr>
          <p:spPr>
            <a:xfrm>
              <a:off x="8399581" y="4568541"/>
              <a:ext cx="158578" cy="298288"/>
            </a:xfrm>
            <a:custGeom>
              <a:avLst/>
              <a:gdLst>
                <a:gd name="connsiteX0" fmla="*/ 514064 w 550068"/>
                <a:gd name="connsiteY0" fmla="*/ 577596 h 1034700"/>
                <a:gd name="connsiteX1" fmla="*/ 542544 w 550068"/>
                <a:gd name="connsiteY1" fmla="*/ 391763 h 1034700"/>
                <a:gd name="connsiteX2" fmla="*/ 364236 w 550068"/>
                <a:gd name="connsiteY2" fmla="*/ 391763 h 1034700"/>
                <a:gd name="connsiteX3" fmla="*/ 364236 w 550068"/>
                <a:gd name="connsiteY3" fmla="*/ 271177 h 1034700"/>
                <a:gd name="connsiteX4" fmla="*/ 469011 w 550068"/>
                <a:gd name="connsiteY4" fmla="*/ 170783 h 1034700"/>
                <a:gd name="connsiteX5" fmla="*/ 550069 w 550068"/>
                <a:gd name="connsiteY5" fmla="*/ 170783 h 1034700"/>
                <a:gd name="connsiteX6" fmla="*/ 550069 w 550068"/>
                <a:gd name="connsiteY6" fmla="*/ 12573 h 1034700"/>
                <a:gd name="connsiteX7" fmla="*/ 406146 w 550068"/>
                <a:gd name="connsiteY7" fmla="*/ 0 h 1034700"/>
                <a:gd name="connsiteX8" fmla="*/ 163259 w 550068"/>
                <a:gd name="connsiteY8" fmla="*/ 250127 h 1034700"/>
                <a:gd name="connsiteX9" fmla="*/ 163259 w 550068"/>
                <a:gd name="connsiteY9" fmla="*/ 391763 h 1034700"/>
                <a:gd name="connsiteX10" fmla="*/ 0 w 550068"/>
                <a:gd name="connsiteY10" fmla="*/ 391763 h 1034700"/>
                <a:gd name="connsiteX11" fmla="*/ 0 w 550068"/>
                <a:gd name="connsiteY11" fmla="*/ 577596 h 1034700"/>
                <a:gd name="connsiteX12" fmla="*/ 163259 w 550068"/>
                <a:gd name="connsiteY12" fmla="*/ 577596 h 1034700"/>
                <a:gd name="connsiteX13" fmla="*/ 163259 w 550068"/>
                <a:gd name="connsiteY13" fmla="*/ 1026890 h 1034700"/>
                <a:gd name="connsiteX14" fmla="*/ 263747 w 550068"/>
                <a:gd name="connsiteY14" fmla="*/ 1034701 h 1034700"/>
                <a:gd name="connsiteX15" fmla="*/ 364236 w 550068"/>
                <a:gd name="connsiteY15" fmla="*/ 1026890 h 1034700"/>
                <a:gd name="connsiteX16" fmla="*/ 364236 w 550068"/>
                <a:gd name="connsiteY16" fmla="*/ 577596 h 1034700"/>
                <a:gd name="connsiteX17" fmla="*/ 514064 w 550068"/>
                <a:gd name="connsiteY17" fmla="*/ 577596 h 103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0068" h="1034700">
                  <a:moveTo>
                    <a:pt x="514064" y="577596"/>
                  </a:moveTo>
                  <a:lnTo>
                    <a:pt x="542544" y="391763"/>
                  </a:lnTo>
                  <a:lnTo>
                    <a:pt x="364236" y="391763"/>
                  </a:lnTo>
                  <a:lnTo>
                    <a:pt x="364236" y="271177"/>
                  </a:lnTo>
                  <a:cubicBezTo>
                    <a:pt x="364236" y="220313"/>
                    <a:pt x="389096" y="170783"/>
                    <a:pt x="469011" y="170783"/>
                  </a:cubicBezTo>
                  <a:lnTo>
                    <a:pt x="550069" y="170783"/>
                  </a:lnTo>
                  <a:lnTo>
                    <a:pt x="550069" y="12573"/>
                  </a:lnTo>
                  <a:cubicBezTo>
                    <a:pt x="550069" y="12573"/>
                    <a:pt x="476536" y="0"/>
                    <a:pt x="406146" y="0"/>
                  </a:cubicBezTo>
                  <a:cubicBezTo>
                    <a:pt x="259271" y="0"/>
                    <a:pt x="163259" y="88963"/>
                    <a:pt x="163259" y="250127"/>
                  </a:cubicBezTo>
                  <a:lnTo>
                    <a:pt x="163259" y="391763"/>
                  </a:lnTo>
                  <a:lnTo>
                    <a:pt x="0" y="391763"/>
                  </a:lnTo>
                  <a:lnTo>
                    <a:pt x="0" y="577596"/>
                  </a:lnTo>
                  <a:lnTo>
                    <a:pt x="163259" y="577596"/>
                  </a:lnTo>
                  <a:lnTo>
                    <a:pt x="163259" y="1026890"/>
                  </a:lnTo>
                  <a:cubicBezTo>
                    <a:pt x="196025" y="1032034"/>
                    <a:pt x="229553" y="1034701"/>
                    <a:pt x="263747" y="1034701"/>
                  </a:cubicBezTo>
                  <a:cubicBezTo>
                    <a:pt x="297942" y="1034701"/>
                    <a:pt x="331470" y="1032034"/>
                    <a:pt x="364236" y="1026890"/>
                  </a:cubicBezTo>
                  <a:lnTo>
                    <a:pt x="364236" y="577596"/>
                  </a:lnTo>
                  <a:lnTo>
                    <a:pt x="514064" y="577596"/>
                  </a:lnTo>
                  <a:close/>
                </a:path>
              </a:pathLst>
            </a:custGeom>
            <a:solidFill>
              <a:srgbClr val="E1251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5A841B0E-011B-1265-C49D-6325866EED0B}"/>
                </a:ext>
              </a:extLst>
            </p:cNvPr>
            <p:cNvSpPr txBox="1"/>
            <p:nvPr/>
          </p:nvSpPr>
          <p:spPr>
            <a:xfrm>
              <a:off x="8633276" y="4566874"/>
              <a:ext cx="2839185" cy="301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uniaoquimicafarmaceutica</a:t>
              </a: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DD59E094-8E17-3936-2C73-54C77D9BE1E2}"/>
              </a:ext>
            </a:extLst>
          </p:cNvPr>
          <p:cNvGrpSpPr/>
          <p:nvPr/>
        </p:nvGrpSpPr>
        <p:grpSpPr>
          <a:xfrm>
            <a:off x="8330159" y="4161027"/>
            <a:ext cx="2945138" cy="301621"/>
            <a:chOff x="8330159" y="5045228"/>
            <a:chExt cx="2945138" cy="301621"/>
          </a:xfrm>
        </p:grpSpPr>
        <p:grpSp>
          <p:nvGrpSpPr>
            <p:cNvPr id="35" name="Gráfico 145">
              <a:extLst>
                <a:ext uri="{FF2B5EF4-FFF2-40B4-BE49-F238E27FC236}">
                  <a16:creationId xmlns:a16="http://schemas.microsoft.com/office/drawing/2014/main" id="{4E13771C-6C71-A548-7371-7006C507950D}"/>
                </a:ext>
              </a:extLst>
            </p:cNvPr>
            <p:cNvGrpSpPr/>
            <p:nvPr/>
          </p:nvGrpSpPr>
          <p:grpSpPr>
            <a:xfrm>
              <a:off x="8330159" y="5047327"/>
              <a:ext cx="297422" cy="297422"/>
              <a:chOff x="5236654" y="4151756"/>
              <a:chExt cx="809815" cy="809815"/>
            </a:xfrm>
            <a:solidFill>
              <a:srgbClr val="E1251B"/>
            </a:solidFill>
          </p:grpSpPr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45E94693-5035-4302-FE58-9328B5A60393}"/>
                  </a:ext>
                </a:extLst>
              </p:cNvPr>
              <p:cNvSpPr/>
              <p:nvPr/>
            </p:nvSpPr>
            <p:spPr>
              <a:xfrm>
                <a:off x="5236654" y="4151756"/>
                <a:ext cx="809815" cy="809815"/>
              </a:xfrm>
              <a:custGeom>
                <a:avLst/>
                <a:gdLst>
                  <a:gd name="connsiteX0" fmla="*/ 404908 w 809815"/>
                  <a:gd name="connsiteY0" fmla="*/ 72961 h 809815"/>
                  <a:gd name="connsiteX1" fmla="*/ 568452 w 809815"/>
                  <a:gd name="connsiteY1" fmla="*/ 75343 h 809815"/>
                  <a:gd name="connsiteX2" fmla="*/ 643604 w 809815"/>
                  <a:gd name="connsiteY2" fmla="*/ 89249 h 809815"/>
                  <a:gd name="connsiteX3" fmla="*/ 690182 w 809815"/>
                  <a:gd name="connsiteY3" fmla="*/ 119539 h 809815"/>
                  <a:gd name="connsiteX4" fmla="*/ 720471 w 809815"/>
                  <a:gd name="connsiteY4" fmla="*/ 166116 h 809815"/>
                  <a:gd name="connsiteX5" fmla="*/ 734377 w 809815"/>
                  <a:gd name="connsiteY5" fmla="*/ 241268 h 809815"/>
                  <a:gd name="connsiteX6" fmla="*/ 736759 w 809815"/>
                  <a:gd name="connsiteY6" fmla="*/ 404813 h 809815"/>
                  <a:gd name="connsiteX7" fmla="*/ 734377 w 809815"/>
                  <a:gd name="connsiteY7" fmla="*/ 568357 h 809815"/>
                  <a:gd name="connsiteX8" fmla="*/ 720471 w 809815"/>
                  <a:gd name="connsiteY8" fmla="*/ 643509 h 809815"/>
                  <a:gd name="connsiteX9" fmla="*/ 690182 w 809815"/>
                  <a:gd name="connsiteY9" fmla="*/ 690086 h 809815"/>
                  <a:gd name="connsiteX10" fmla="*/ 643604 w 809815"/>
                  <a:gd name="connsiteY10" fmla="*/ 720376 h 809815"/>
                  <a:gd name="connsiteX11" fmla="*/ 568452 w 809815"/>
                  <a:gd name="connsiteY11" fmla="*/ 734282 h 809815"/>
                  <a:gd name="connsiteX12" fmla="*/ 404908 w 809815"/>
                  <a:gd name="connsiteY12" fmla="*/ 736663 h 809815"/>
                  <a:gd name="connsiteX13" fmla="*/ 241363 w 809815"/>
                  <a:gd name="connsiteY13" fmla="*/ 734282 h 809815"/>
                  <a:gd name="connsiteX14" fmla="*/ 166211 w 809815"/>
                  <a:gd name="connsiteY14" fmla="*/ 720376 h 809815"/>
                  <a:gd name="connsiteX15" fmla="*/ 119634 w 809815"/>
                  <a:gd name="connsiteY15" fmla="*/ 690086 h 809815"/>
                  <a:gd name="connsiteX16" fmla="*/ 89344 w 809815"/>
                  <a:gd name="connsiteY16" fmla="*/ 643509 h 809815"/>
                  <a:gd name="connsiteX17" fmla="*/ 75438 w 809815"/>
                  <a:gd name="connsiteY17" fmla="*/ 568357 h 809815"/>
                  <a:gd name="connsiteX18" fmla="*/ 73057 w 809815"/>
                  <a:gd name="connsiteY18" fmla="*/ 404813 h 809815"/>
                  <a:gd name="connsiteX19" fmla="*/ 75438 w 809815"/>
                  <a:gd name="connsiteY19" fmla="*/ 241268 h 809815"/>
                  <a:gd name="connsiteX20" fmla="*/ 89344 w 809815"/>
                  <a:gd name="connsiteY20" fmla="*/ 166116 h 809815"/>
                  <a:gd name="connsiteX21" fmla="*/ 119634 w 809815"/>
                  <a:gd name="connsiteY21" fmla="*/ 119539 h 809815"/>
                  <a:gd name="connsiteX22" fmla="*/ 166211 w 809815"/>
                  <a:gd name="connsiteY22" fmla="*/ 89249 h 809815"/>
                  <a:gd name="connsiteX23" fmla="*/ 241363 w 809815"/>
                  <a:gd name="connsiteY23" fmla="*/ 75343 h 809815"/>
                  <a:gd name="connsiteX24" fmla="*/ 404908 w 809815"/>
                  <a:gd name="connsiteY24" fmla="*/ 72961 h 809815"/>
                  <a:gd name="connsiteX25" fmla="*/ 404908 w 809815"/>
                  <a:gd name="connsiteY25" fmla="*/ 0 h 809815"/>
                  <a:gd name="connsiteX26" fmla="*/ 238030 w 809815"/>
                  <a:gd name="connsiteY26" fmla="*/ 2476 h 809815"/>
                  <a:gd name="connsiteX27" fmla="*/ 139732 w 809815"/>
                  <a:gd name="connsiteY27" fmla="*/ 21336 h 809815"/>
                  <a:gd name="connsiteX28" fmla="*/ 68008 w 809815"/>
                  <a:gd name="connsiteY28" fmla="*/ 68008 h 809815"/>
                  <a:gd name="connsiteX29" fmla="*/ 21336 w 809815"/>
                  <a:gd name="connsiteY29" fmla="*/ 139732 h 809815"/>
                  <a:gd name="connsiteX30" fmla="*/ 2477 w 809815"/>
                  <a:gd name="connsiteY30" fmla="*/ 238030 h 809815"/>
                  <a:gd name="connsiteX31" fmla="*/ 0 w 809815"/>
                  <a:gd name="connsiteY31" fmla="*/ 404908 h 809815"/>
                  <a:gd name="connsiteX32" fmla="*/ 2477 w 809815"/>
                  <a:gd name="connsiteY32" fmla="*/ 571786 h 809815"/>
                  <a:gd name="connsiteX33" fmla="*/ 21336 w 809815"/>
                  <a:gd name="connsiteY33" fmla="*/ 670084 h 809815"/>
                  <a:gd name="connsiteX34" fmla="*/ 68008 w 809815"/>
                  <a:gd name="connsiteY34" fmla="*/ 741807 h 809815"/>
                  <a:gd name="connsiteX35" fmla="*/ 139732 w 809815"/>
                  <a:gd name="connsiteY35" fmla="*/ 788480 h 809815"/>
                  <a:gd name="connsiteX36" fmla="*/ 238030 w 809815"/>
                  <a:gd name="connsiteY36" fmla="*/ 807339 h 809815"/>
                  <a:gd name="connsiteX37" fmla="*/ 404908 w 809815"/>
                  <a:gd name="connsiteY37" fmla="*/ 809815 h 809815"/>
                  <a:gd name="connsiteX38" fmla="*/ 571786 w 809815"/>
                  <a:gd name="connsiteY38" fmla="*/ 807339 h 809815"/>
                  <a:gd name="connsiteX39" fmla="*/ 670084 w 809815"/>
                  <a:gd name="connsiteY39" fmla="*/ 788480 h 809815"/>
                  <a:gd name="connsiteX40" fmla="*/ 741807 w 809815"/>
                  <a:gd name="connsiteY40" fmla="*/ 741807 h 809815"/>
                  <a:gd name="connsiteX41" fmla="*/ 788480 w 809815"/>
                  <a:gd name="connsiteY41" fmla="*/ 670084 h 809815"/>
                  <a:gd name="connsiteX42" fmla="*/ 807339 w 809815"/>
                  <a:gd name="connsiteY42" fmla="*/ 571786 h 809815"/>
                  <a:gd name="connsiteX43" fmla="*/ 809816 w 809815"/>
                  <a:gd name="connsiteY43" fmla="*/ 404908 h 809815"/>
                  <a:gd name="connsiteX44" fmla="*/ 807339 w 809815"/>
                  <a:gd name="connsiteY44" fmla="*/ 238030 h 809815"/>
                  <a:gd name="connsiteX45" fmla="*/ 788480 w 809815"/>
                  <a:gd name="connsiteY45" fmla="*/ 139732 h 809815"/>
                  <a:gd name="connsiteX46" fmla="*/ 741807 w 809815"/>
                  <a:gd name="connsiteY46" fmla="*/ 68008 h 809815"/>
                  <a:gd name="connsiteX47" fmla="*/ 670084 w 809815"/>
                  <a:gd name="connsiteY47" fmla="*/ 21336 h 809815"/>
                  <a:gd name="connsiteX48" fmla="*/ 571786 w 809815"/>
                  <a:gd name="connsiteY48" fmla="*/ 2476 h 809815"/>
                  <a:gd name="connsiteX49" fmla="*/ 404908 w 809815"/>
                  <a:gd name="connsiteY49" fmla="*/ 0 h 809815"/>
                  <a:gd name="connsiteX50" fmla="*/ 404908 w 809815"/>
                  <a:gd name="connsiteY50" fmla="*/ 0 h 809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809815" h="809815">
                    <a:moveTo>
                      <a:pt x="404908" y="72961"/>
                    </a:moveTo>
                    <a:cubicBezTo>
                      <a:pt x="513017" y="72961"/>
                      <a:pt x="525780" y="73342"/>
                      <a:pt x="568452" y="75343"/>
                    </a:cubicBezTo>
                    <a:cubicBezTo>
                      <a:pt x="607886" y="77152"/>
                      <a:pt x="629317" y="83725"/>
                      <a:pt x="643604" y="89249"/>
                    </a:cubicBezTo>
                    <a:cubicBezTo>
                      <a:pt x="662464" y="96583"/>
                      <a:pt x="675989" y="105346"/>
                      <a:pt x="690182" y="119539"/>
                    </a:cubicBezTo>
                    <a:cubicBezTo>
                      <a:pt x="704374" y="133731"/>
                      <a:pt x="713137" y="147161"/>
                      <a:pt x="720471" y="166116"/>
                    </a:cubicBezTo>
                    <a:cubicBezTo>
                      <a:pt x="725996" y="180404"/>
                      <a:pt x="732568" y="201835"/>
                      <a:pt x="734377" y="241268"/>
                    </a:cubicBezTo>
                    <a:cubicBezTo>
                      <a:pt x="736283" y="283940"/>
                      <a:pt x="736759" y="296799"/>
                      <a:pt x="736759" y="404813"/>
                    </a:cubicBezTo>
                    <a:cubicBezTo>
                      <a:pt x="736759" y="512826"/>
                      <a:pt x="736378" y="525685"/>
                      <a:pt x="734377" y="568357"/>
                    </a:cubicBezTo>
                    <a:cubicBezTo>
                      <a:pt x="732568" y="607790"/>
                      <a:pt x="725996" y="629222"/>
                      <a:pt x="720471" y="643509"/>
                    </a:cubicBezTo>
                    <a:cubicBezTo>
                      <a:pt x="713137" y="662369"/>
                      <a:pt x="704374" y="675894"/>
                      <a:pt x="690182" y="690086"/>
                    </a:cubicBezTo>
                    <a:cubicBezTo>
                      <a:pt x="675989" y="704279"/>
                      <a:pt x="662559" y="713041"/>
                      <a:pt x="643604" y="720376"/>
                    </a:cubicBezTo>
                    <a:cubicBezTo>
                      <a:pt x="629317" y="725900"/>
                      <a:pt x="607886" y="732472"/>
                      <a:pt x="568452" y="734282"/>
                    </a:cubicBezTo>
                    <a:cubicBezTo>
                      <a:pt x="525780" y="736187"/>
                      <a:pt x="513017" y="736663"/>
                      <a:pt x="404908" y="736663"/>
                    </a:cubicBezTo>
                    <a:cubicBezTo>
                      <a:pt x="296799" y="736663"/>
                      <a:pt x="284035" y="736282"/>
                      <a:pt x="241363" y="734282"/>
                    </a:cubicBezTo>
                    <a:cubicBezTo>
                      <a:pt x="201930" y="732472"/>
                      <a:pt x="180499" y="725900"/>
                      <a:pt x="166211" y="720376"/>
                    </a:cubicBezTo>
                    <a:cubicBezTo>
                      <a:pt x="147352" y="713041"/>
                      <a:pt x="133826" y="704279"/>
                      <a:pt x="119634" y="690086"/>
                    </a:cubicBezTo>
                    <a:cubicBezTo>
                      <a:pt x="105442" y="675894"/>
                      <a:pt x="96679" y="662464"/>
                      <a:pt x="89344" y="643509"/>
                    </a:cubicBezTo>
                    <a:cubicBezTo>
                      <a:pt x="83820" y="629222"/>
                      <a:pt x="77248" y="607790"/>
                      <a:pt x="75438" y="568357"/>
                    </a:cubicBezTo>
                    <a:cubicBezTo>
                      <a:pt x="73533" y="525685"/>
                      <a:pt x="73057" y="512826"/>
                      <a:pt x="73057" y="404813"/>
                    </a:cubicBezTo>
                    <a:cubicBezTo>
                      <a:pt x="73057" y="296799"/>
                      <a:pt x="73438" y="283940"/>
                      <a:pt x="75438" y="241268"/>
                    </a:cubicBezTo>
                    <a:cubicBezTo>
                      <a:pt x="77248" y="201835"/>
                      <a:pt x="83820" y="180404"/>
                      <a:pt x="89344" y="166116"/>
                    </a:cubicBezTo>
                    <a:cubicBezTo>
                      <a:pt x="96679" y="147256"/>
                      <a:pt x="105442" y="133731"/>
                      <a:pt x="119634" y="119539"/>
                    </a:cubicBezTo>
                    <a:cubicBezTo>
                      <a:pt x="133826" y="105346"/>
                      <a:pt x="147257" y="96583"/>
                      <a:pt x="166211" y="89249"/>
                    </a:cubicBezTo>
                    <a:cubicBezTo>
                      <a:pt x="180499" y="83725"/>
                      <a:pt x="201930" y="77152"/>
                      <a:pt x="241363" y="75343"/>
                    </a:cubicBezTo>
                    <a:cubicBezTo>
                      <a:pt x="284035" y="73438"/>
                      <a:pt x="296894" y="72961"/>
                      <a:pt x="404908" y="72961"/>
                    </a:cubicBezTo>
                    <a:moveTo>
                      <a:pt x="404908" y="0"/>
                    </a:moveTo>
                    <a:cubicBezTo>
                      <a:pt x="294989" y="0"/>
                      <a:pt x="281178" y="476"/>
                      <a:pt x="238030" y="2476"/>
                    </a:cubicBezTo>
                    <a:cubicBezTo>
                      <a:pt x="194977" y="4477"/>
                      <a:pt x="165544" y="11239"/>
                      <a:pt x="139732" y="21336"/>
                    </a:cubicBezTo>
                    <a:cubicBezTo>
                      <a:pt x="113157" y="31718"/>
                      <a:pt x="90583" y="45529"/>
                      <a:pt x="68008" y="68008"/>
                    </a:cubicBezTo>
                    <a:cubicBezTo>
                      <a:pt x="45530" y="90488"/>
                      <a:pt x="31623" y="113062"/>
                      <a:pt x="21336" y="139732"/>
                    </a:cubicBezTo>
                    <a:cubicBezTo>
                      <a:pt x="11335" y="165449"/>
                      <a:pt x="4477" y="194881"/>
                      <a:pt x="2477" y="238030"/>
                    </a:cubicBezTo>
                    <a:cubicBezTo>
                      <a:pt x="476" y="281178"/>
                      <a:pt x="0" y="294989"/>
                      <a:pt x="0" y="404908"/>
                    </a:cubicBezTo>
                    <a:cubicBezTo>
                      <a:pt x="0" y="514826"/>
                      <a:pt x="476" y="528638"/>
                      <a:pt x="2477" y="571786"/>
                    </a:cubicBezTo>
                    <a:cubicBezTo>
                      <a:pt x="4477" y="614839"/>
                      <a:pt x="11239" y="644271"/>
                      <a:pt x="21336" y="670084"/>
                    </a:cubicBezTo>
                    <a:cubicBezTo>
                      <a:pt x="31718" y="696658"/>
                      <a:pt x="45530" y="719233"/>
                      <a:pt x="68008" y="741807"/>
                    </a:cubicBezTo>
                    <a:cubicBezTo>
                      <a:pt x="90487" y="764286"/>
                      <a:pt x="113062" y="778192"/>
                      <a:pt x="139732" y="788480"/>
                    </a:cubicBezTo>
                    <a:cubicBezTo>
                      <a:pt x="165449" y="798481"/>
                      <a:pt x="194882" y="805339"/>
                      <a:pt x="238030" y="807339"/>
                    </a:cubicBezTo>
                    <a:cubicBezTo>
                      <a:pt x="281178" y="809339"/>
                      <a:pt x="294989" y="809815"/>
                      <a:pt x="404908" y="809815"/>
                    </a:cubicBezTo>
                    <a:cubicBezTo>
                      <a:pt x="514826" y="809815"/>
                      <a:pt x="528638" y="809339"/>
                      <a:pt x="571786" y="807339"/>
                    </a:cubicBezTo>
                    <a:cubicBezTo>
                      <a:pt x="614839" y="805339"/>
                      <a:pt x="644271" y="798576"/>
                      <a:pt x="670084" y="788480"/>
                    </a:cubicBezTo>
                    <a:cubicBezTo>
                      <a:pt x="696659" y="778097"/>
                      <a:pt x="719233" y="764286"/>
                      <a:pt x="741807" y="741807"/>
                    </a:cubicBezTo>
                    <a:cubicBezTo>
                      <a:pt x="764286" y="719328"/>
                      <a:pt x="778193" y="696754"/>
                      <a:pt x="788480" y="670084"/>
                    </a:cubicBezTo>
                    <a:cubicBezTo>
                      <a:pt x="798481" y="644366"/>
                      <a:pt x="805339" y="614934"/>
                      <a:pt x="807339" y="571786"/>
                    </a:cubicBezTo>
                    <a:cubicBezTo>
                      <a:pt x="809339" y="528638"/>
                      <a:pt x="809816" y="514826"/>
                      <a:pt x="809816" y="404908"/>
                    </a:cubicBezTo>
                    <a:cubicBezTo>
                      <a:pt x="809816" y="294989"/>
                      <a:pt x="809339" y="281178"/>
                      <a:pt x="807339" y="238030"/>
                    </a:cubicBezTo>
                    <a:cubicBezTo>
                      <a:pt x="805339" y="194977"/>
                      <a:pt x="798576" y="165544"/>
                      <a:pt x="788480" y="139732"/>
                    </a:cubicBezTo>
                    <a:cubicBezTo>
                      <a:pt x="778097" y="113157"/>
                      <a:pt x="764286" y="90583"/>
                      <a:pt x="741807" y="68008"/>
                    </a:cubicBezTo>
                    <a:cubicBezTo>
                      <a:pt x="719328" y="45529"/>
                      <a:pt x="696754" y="31623"/>
                      <a:pt x="670084" y="21336"/>
                    </a:cubicBezTo>
                    <a:cubicBezTo>
                      <a:pt x="644366" y="11335"/>
                      <a:pt x="614934" y="4477"/>
                      <a:pt x="571786" y="2476"/>
                    </a:cubicBezTo>
                    <a:cubicBezTo>
                      <a:pt x="528638" y="476"/>
                      <a:pt x="514826" y="0"/>
                      <a:pt x="404908" y="0"/>
                    </a:cubicBezTo>
                    <a:lnTo>
                      <a:pt x="40490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58DA59C8-9E16-0C2A-185A-5B6505C465C0}"/>
                  </a:ext>
                </a:extLst>
              </p:cNvPr>
              <p:cNvSpPr/>
              <p:nvPr/>
            </p:nvSpPr>
            <p:spPr>
              <a:xfrm>
                <a:off x="5433726" y="4348638"/>
                <a:ext cx="415670" cy="415671"/>
              </a:xfrm>
              <a:custGeom>
                <a:avLst/>
                <a:gdLst>
                  <a:gd name="connsiteX0" fmla="*/ 207836 w 415670"/>
                  <a:gd name="connsiteY0" fmla="*/ 0 h 415671"/>
                  <a:gd name="connsiteX1" fmla="*/ 0 w 415670"/>
                  <a:gd name="connsiteY1" fmla="*/ 207836 h 415671"/>
                  <a:gd name="connsiteX2" fmla="*/ 207836 w 415670"/>
                  <a:gd name="connsiteY2" fmla="*/ 415671 h 415671"/>
                  <a:gd name="connsiteX3" fmla="*/ 415671 w 415670"/>
                  <a:gd name="connsiteY3" fmla="*/ 207836 h 415671"/>
                  <a:gd name="connsiteX4" fmla="*/ 207836 w 415670"/>
                  <a:gd name="connsiteY4" fmla="*/ 0 h 415671"/>
                  <a:gd name="connsiteX5" fmla="*/ 207836 w 415670"/>
                  <a:gd name="connsiteY5" fmla="*/ 342805 h 415671"/>
                  <a:gd name="connsiteX6" fmla="*/ 72866 w 415670"/>
                  <a:gd name="connsiteY6" fmla="*/ 207836 h 415671"/>
                  <a:gd name="connsiteX7" fmla="*/ 207836 w 415670"/>
                  <a:gd name="connsiteY7" fmla="*/ 72866 h 415671"/>
                  <a:gd name="connsiteX8" fmla="*/ 342805 w 415670"/>
                  <a:gd name="connsiteY8" fmla="*/ 207836 h 415671"/>
                  <a:gd name="connsiteX9" fmla="*/ 207836 w 415670"/>
                  <a:gd name="connsiteY9" fmla="*/ 342805 h 415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15670" h="415671">
                    <a:moveTo>
                      <a:pt x="207836" y="0"/>
                    </a:moveTo>
                    <a:cubicBezTo>
                      <a:pt x="93059" y="0"/>
                      <a:pt x="0" y="93059"/>
                      <a:pt x="0" y="207836"/>
                    </a:cubicBezTo>
                    <a:cubicBezTo>
                      <a:pt x="0" y="322612"/>
                      <a:pt x="93059" y="415671"/>
                      <a:pt x="207836" y="415671"/>
                    </a:cubicBezTo>
                    <a:cubicBezTo>
                      <a:pt x="322612" y="415671"/>
                      <a:pt x="415671" y="322612"/>
                      <a:pt x="415671" y="207836"/>
                    </a:cubicBezTo>
                    <a:cubicBezTo>
                      <a:pt x="415671" y="93059"/>
                      <a:pt x="322612" y="0"/>
                      <a:pt x="207836" y="0"/>
                    </a:cubicBezTo>
                    <a:close/>
                    <a:moveTo>
                      <a:pt x="207836" y="342805"/>
                    </a:moveTo>
                    <a:cubicBezTo>
                      <a:pt x="133350" y="342805"/>
                      <a:pt x="72866" y="282416"/>
                      <a:pt x="72866" y="207836"/>
                    </a:cubicBezTo>
                    <a:cubicBezTo>
                      <a:pt x="72866" y="133255"/>
                      <a:pt x="133255" y="72866"/>
                      <a:pt x="207836" y="72866"/>
                    </a:cubicBezTo>
                    <a:cubicBezTo>
                      <a:pt x="282416" y="72866"/>
                      <a:pt x="342805" y="133255"/>
                      <a:pt x="342805" y="207836"/>
                    </a:cubicBezTo>
                    <a:cubicBezTo>
                      <a:pt x="342805" y="282416"/>
                      <a:pt x="282416" y="342805"/>
                      <a:pt x="207836" y="34280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0232B469-FEA0-1FAB-2790-4EC968DABACF}"/>
                  </a:ext>
                </a:extLst>
              </p:cNvPr>
              <p:cNvSpPr/>
              <p:nvPr/>
            </p:nvSpPr>
            <p:spPr>
              <a:xfrm>
                <a:off x="5809106" y="4291869"/>
                <a:ext cx="97154" cy="97155"/>
              </a:xfrm>
              <a:custGeom>
                <a:avLst/>
                <a:gdLst>
                  <a:gd name="connsiteX0" fmla="*/ 97155 w 97154"/>
                  <a:gd name="connsiteY0" fmla="*/ 48578 h 97155"/>
                  <a:gd name="connsiteX1" fmla="*/ 48578 w 97154"/>
                  <a:gd name="connsiteY1" fmla="*/ 97155 h 97155"/>
                  <a:gd name="connsiteX2" fmla="*/ 0 w 97154"/>
                  <a:gd name="connsiteY2" fmla="*/ 48578 h 97155"/>
                  <a:gd name="connsiteX3" fmla="*/ 48578 w 97154"/>
                  <a:gd name="connsiteY3" fmla="*/ 0 h 97155"/>
                  <a:gd name="connsiteX4" fmla="*/ 97155 w 97154"/>
                  <a:gd name="connsiteY4" fmla="*/ 48578 h 9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154" h="97155">
                    <a:moveTo>
                      <a:pt x="97155" y="48578"/>
                    </a:moveTo>
                    <a:cubicBezTo>
                      <a:pt x="97155" y="75406"/>
                      <a:pt x="75406" y="97155"/>
                      <a:pt x="48578" y="97155"/>
                    </a:cubicBezTo>
                    <a:cubicBezTo>
                      <a:pt x="21749" y="97155"/>
                      <a:pt x="0" y="75406"/>
                      <a:pt x="0" y="48578"/>
                    </a:cubicBezTo>
                    <a:cubicBezTo>
                      <a:pt x="0" y="21749"/>
                      <a:pt x="21749" y="0"/>
                      <a:pt x="48578" y="0"/>
                    </a:cubicBezTo>
                    <a:cubicBezTo>
                      <a:pt x="75406" y="0"/>
                      <a:pt x="97155" y="21749"/>
                      <a:pt x="97155" y="4857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9E2E3791-F81E-7834-9DEE-18323A3440EB}"/>
                </a:ext>
              </a:extLst>
            </p:cNvPr>
            <p:cNvSpPr txBox="1"/>
            <p:nvPr/>
          </p:nvSpPr>
          <p:spPr>
            <a:xfrm>
              <a:off x="8633276" y="5045228"/>
              <a:ext cx="2642021" cy="30162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@uniaoquimica.oficial</a:t>
              </a:r>
            </a:p>
          </p:txBody>
        </p:sp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E203AC90-BF16-47BD-1D7B-C3AC04BC524A}"/>
              </a:ext>
            </a:extLst>
          </p:cNvPr>
          <p:cNvGrpSpPr/>
          <p:nvPr/>
        </p:nvGrpSpPr>
        <p:grpSpPr>
          <a:xfrm>
            <a:off x="8270811" y="745397"/>
            <a:ext cx="1519855" cy="1522706"/>
            <a:chOff x="596179" y="3967132"/>
            <a:chExt cx="1067608" cy="1069611"/>
          </a:xfrm>
          <a:solidFill>
            <a:srgbClr val="E1251B"/>
          </a:solidFill>
        </p:grpSpPr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78FE5F8-C2B2-DE70-9087-762F8A736D2E}"/>
                </a:ext>
              </a:extLst>
            </p:cNvPr>
            <p:cNvSpPr/>
            <p:nvPr/>
          </p:nvSpPr>
          <p:spPr>
            <a:xfrm>
              <a:off x="767887" y="4308144"/>
              <a:ext cx="895782" cy="728456"/>
            </a:xfrm>
            <a:custGeom>
              <a:avLst/>
              <a:gdLst>
                <a:gd name="connsiteX0" fmla="*/ 506167 w 1516129"/>
                <a:gd name="connsiteY0" fmla="*/ 789138 h 1232925"/>
                <a:gd name="connsiteX1" fmla="*/ 506611 w 1516129"/>
                <a:gd name="connsiteY1" fmla="*/ 726190 h 1232925"/>
                <a:gd name="connsiteX2" fmla="*/ 556849 w 1516129"/>
                <a:gd name="connsiteY2" fmla="*/ 726364 h 1232925"/>
                <a:gd name="connsiteX3" fmla="*/ 577932 w 1516129"/>
                <a:gd name="connsiteY3" fmla="*/ 706294 h 1232925"/>
                <a:gd name="connsiteX4" fmla="*/ 521093 w 1516129"/>
                <a:gd name="connsiteY4" fmla="*/ 651513 h 1232925"/>
                <a:gd name="connsiteX5" fmla="*/ 506769 w 1516129"/>
                <a:gd name="connsiteY5" fmla="*/ 666850 h 1232925"/>
                <a:gd name="connsiteX6" fmla="*/ 506832 w 1516129"/>
                <a:gd name="connsiteY6" fmla="*/ 726411 h 1232925"/>
                <a:gd name="connsiteX7" fmla="*/ 308412 w 1516129"/>
                <a:gd name="connsiteY7" fmla="*/ 726791 h 1232925"/>
                <a:gd name="connsiteX8" fmla="*/ 286585 w 1516129"/>
                <a:gd name="connsiteY8" fmla="*/ 703999 h 1232925"/>
                <a:gd name="connsiteX9" fmla="*/ 287250 w 1516129"/>
                <a:gd name="connsiteY9" fmla="*/ 596479 h 1232925"/>
                <a:gd name="connsiteX10" fmla="*/ 271691 w 1516129"/>
                <a:gd name="connsiteY10" fmla="*/ 580809 h 1232925"/>
                <a:gd name="connsiteX11" fmla="*/ 216071 w 1516129"/>
                <a:gd name="connsiteY11" fmla="*/ 580904 h 1232925"/>
                <a:gd name="connsiteX12" fmla="*/ 216372 w 1516129"/>
                <a:gd name="connsiteY12" fmla="*/ 581205 h 1232925"/>
                <a:gd name="connsiteX13" fmla="*/ 216483 w 1516129"/>
                <a:gd name="connsiteY13" fmla="*/ 521723 h 1232925"/>
                <a:gd name="connsiteX14" fmla="*/ 200576 w 1516129"/>
                <a:gd name="connsiteY14" fmla="*/ 506323 h 1232925"/>
                <a:gd name="connsiteX15" fmla="*/ 87121 w 1516129"/>
                <a:gd name="connsiteY15" fmla="*/ 506259 h 1232925"/>
                <a:gd name="connsiteX16" fmla="*/ 70786 w 1516129"/>
                <a:gd name="connsiteY16" fmla="*/ 523180 h 1232925"/>
                <a:gd name="connsiteX17" fmla="*/ 71213 w 1516129"/>
                <a:gd name="connsiteY17" fmla="*/ 567783 h 1232925"/>
                <a:gd name="connsiteX18" fmla="*/ 57174 w 1516129"/>
                <a:gd name="connsiteY18" fmla="*/ 581205 h 1232925"/>
                <a:gd name="connsiteX19" fmla="*/ 12539 w 1516129"/>
                <a:gd name="connsiteY19" fmla="*/ 581142 h 1232925"/>
                <a:gd name="connsiteX20" fmla="*/ 66 w 1516129"/>
                <a:gd name="connsiteY20" fmla="*/ 570030 h 1232925"/>
                <a:gd name="connsiteX21" fmla="*/ 3 w 1516129"/>
                <a:gd name="connsiteY21" fmla="*/ 447284 h 1232925"/>
                <a:gd name="connsiteX22" fmla="*/ 15530 w 1516129"/>
                <a:gd name="connsiteY22" fmla="*/ 435381 h 1232925"/>
                <a:gd name="connsiteX23" fmla="*/ 197806 w 1516129"/>
                <a:gd name="connsiteY23" fmla="*/ 435777 h 1232925"/>
                <a:gd name="connsiteX24" fmla="*/ 216388 w 1516129"/>
                <a:gd name="connsiteY24" fmla="*/ 417132 h 1232925"/>
                <a:gd name="connsiteX25" fmla="*/ 213159 w 1516129"/>
                <a:gd name="connsiteY25" fmla="*/ 368651 h 1232925"/>
                <a:gd name="connsiteX26" fmla="*/ 165026 w 1516129"/>
                <a:gd name="connsiteY26" fmla="*/ 365517 h 1232925"/>
                <a:gd name="connsiteX27" fmla="*/ 141331 w 1516129"/>
                <a:gd name="connsiteY27" fmla="*/ 342598 h 1232925"/>
                <a:gd name="connsiteX28" fmla="*/ 141743 w 1516129"/>
                <a:gd name="connsiteY28" fmla="*/ 290571 h 1232925"/>
                <a:gd name="connsiteX29" fmla="*/ 141664 w 1516129"/>
                <a:gd name="connsiteY29" fmla="*/ 290650 h 1232925"/>
                <a:gd name="connsiteX30" fmla="*/ 215692 w 1516129"/>
                <a:gd name="connsiteY30" fmla="*/ 291077 h 1232925"/>
                <a:gd name="connsiteX31" fmla="*/ 216309 w 1516129"/>
                <a:gd name="connsiteY31" fmla="*/ 346887 h 1232925"/>
                <a:gd name="connsiteX32" fmla="*/ 225109 w 1516129"/>
                <a:gd name="connsiteY32" fmla="*/ 356922 h 1232925"/>
                <a:gd name="connsiteX33" fmla="*/ 269364 w 1516129"/>
                <a:gd name="connsiteY33" fmla="*/ 354722 h 1232925"/>
                <a:gd name="connsiteX34" fmla="*/ 287345 w 1516129"/>
                <a:gd name="connsiteY34" fmla="*/ 337264 h 1232925"/>
                <a:gd name="connsiteX35" fmla="*/ 286791 w 1516129"/>
                <a:gd name="connsiteY35" fmla="*/ 225581 h 1232925"/>
                <a:gd name="connsiteX36" fmla="*/ 303505 w 1516129"/>
                <a:gd name="connsiteY36" fmla="*/ 208772 h 1232925"/>
                <a:gd name="connsiteX37" fmla="*/ 344421 w 1516129"/>
                <a:gd name="connsiteY37" fmla="*/ 208740 h 1232925"/>
                <a:gd name="connsiteX38" fmla="*/ 361879 w 1516129"/>
                <a:gd name="connsiteY38" fmla="*/ 226784 h 1232925"/>
                <a:gd name="connsiteX39" fmla="*/ 361373 w 1516129"/>
                <a:gd name="connsiteY39" fmla="*/ 336615 h 1232925"/>
                <a:gd name="connsiteX40" fmla="*/ 378831 w 1516129"/>
                <a:gd name="connsiteY40" fmla="*/ 354579 h 1232925"/>
                <a:gd name="connsiteX41" fmla="*/ 417895 w 1516129"/>
                <a:gd name="connsiteY41" fmla="*/ 354532 h 1232925"/>
                <a:gd name="connsiteX42" fmla="*/ 432488 w 1516129"/>
                <a:gd name="connsiteY42" fmla="*/ 339606 h 1232925"/>
                <a:gd name="connsiteX43" fmla="*/ 432013 w 1516129"/>
                <a:gd name="connsiteY43" fmla="*/ 229775 h 1232925"/>
                <a:gd name="connsiteX44" fmla="*/ 452036 w 1516129"/>
                <a:gd name="connsiteY44" fmla="*/ 208471 h 1232925"/>
                <a:gd name="connsiteX45" fmla="*/ 503413 w 1516129"/>
                <a:gd name="connsiteY45" fmla="*/ 205131 h 1232925"/>
                <a:gd name="connsiteX46" fmla="*/ 506484 w 1516129"/>
                <a:gd name="connsiteY46" fmla="*/ 145349 h 1232925"/>
                <a:gd name="connsiteX47" fmla="*/ 563971 w 1516129"/>
                <a:gd name="connsiteY47" fmla="*/ 145460 h 1232925"/>
                <a:gd name="connsiteX48" fmla="*/ 577251 w 1516129"/>
                <a:gd name="connsiteY48" fmla="*/ 137656 h 1232925"/>
                <a:gd name="connsiteX49" fmla="*/ 577647 w 1516129"/>
                <a:gd name="connsiteY49" fmla="*/ 87735 h 1232925"/>
                <a:gd name="connsiteX50" fmla="*/ 565586 w 1516129"/>
                <a:gd name="connsiteY50" fmla="*/ 74408 h 1232925"/>
                <a:gd name="connsiteX51" fmla="*/ 519368 w 1516129"/>
                <a:gd name="connsiteY51" fmla="*/ 74455 h 1232925"/>
                <a:gd name="connsiteX52" fmla="*/ 506864 w 1516129"/>
                <a:gd name="connsiteY52" fmla="*/ 87529 h 1232925"/>
                <a:gd name="connsiteX53" fmla="*/ 507355 w 1516129"/>
                <a:gd name="connsiteY53" fmla="*/ 137451 h 1232925"/>
                <a:gd name="connsiteX54" fmla="*/ 506753 w 1516129"/>
                <a:gd name="connsiteY54" fmla="*/ 145618 h 1232925"/>
                <a:gd name="connsiteX55" fmla="*/ 378340 w 1516129"/>
                <a:gd name="connsiteY55" fmla="*/ 145618 h 1232925"/>
                <a:gd name="connsiteX56" fmla="*/ 361262 w 1516129"/>
                <a:gd name="connsiteY56" fmla="*/ 129473 h 1232925"/>
                <a:gd name="connsiteX57" fmla="*/ 361373 w 1516129"/>
                <a:gd name="connsiteY57" fmla="*/ 79251 h 1232925"/>
                <a:gd name="connsiteX58" fmla="*/ 377106 w 1516129"/>
                <a:gd name="connsiteY58" fmla="*/ 63439 h 1232925"/>
                <a:gd name="connsiteX59" fmla="*/ 490624 w 1516129"/>
                <a:gd name="connsiteY59" fmla="*/ 64024 h 1232925"/>
                <a:gd name="connsiteX60" fmla="*/ 507022 w 1516129"/>
                <a:gd name="connsiteY60" fmla="*/ 47088 h 1232925"/>
                <a:gd name="connsiteX61" fmla="*/ 507307 w 1516129"/>
                <a:gd name="connsiteY61" fmla="*/ 601 h 1232925"/>
                <a:gd name="connsiteX62" fmla="*/ 577631 w 1516129"/>
                <a:gd name="connsiteY62" fmla="*/ 222 h 1232925"/>
                <a:gd name="connsiteX63" fmla="*/ 577425 w 1516129"/>
                <a:gd name="connsiteY63" fmla="*/ 16 h 1232925"/>
                <a:gd name="connsiteX64" fmla="*/ 577853 w 1516129"/>
                <a:gd name="connsiteY64" fmla="*/ 49415 h 1232925"/>
                <a:gd name="connsiteX65" fmla="*/ 585339 w 1516129"/>
                <a:gd name="connsiteY65" fmla="*/ 63027 h 1232925"/>
                <a:gd name="connsiteX66" fmla="*/ 635166 w 1516129"/>
                <a:gd name="connsiteY66" fmla="*/ 63898 h 1232925"/>
                <a:gd name="connsiteX67" fmla="*/ 648461 w 1516129"/>
                <a:gd name="connsiteY67" fmla="*/ 49858 h 1232925"/>
                <a:gd name="connsiteX68" fmla="*/ 648430 w 1516129"/>
                <a:gd name="connsiteY68" fmla="*/ 0 h 1232925"/>
                <a:gd name="connsiteX69" fmla="*/ 648240 w 1516129"/>
                <a:gd name="connsiteY69" fmla="*/ 190 h 1232925"/>
                <a:gd name="connsiteX70" fmla="*/ 874470 w 1516129"/>
                <a:gd name="connsiteY70" fmla="*/ 981 h 1232925"/>
                <a:gd name="connsiteX71" fmla="*/ 874818 w 1516129"/>
                <a:gd name="connsiteY71" fmla="*/ 49257 h 1232925"/>
                <a:gd name="connsiteX72" fmla="*/ 889712 w 1516129"/>
                <a:gd name="connsiteY72" fmla="*/ 63961 h 1232925"/>
                <a:gd name="connsiteX73" fmla="*/ 993766 w 1516129"/>
                <a:gd name="connsiteY73" fmla="*/ 63486 h 1232925"/>
                <a:gd name="connsiteX74" fmla="*/ 1009768 w 1516129"/>
                <a:gd name="connsiteY74" fmla="*/ 78998 h 1232925"/>
                <a:gd name="connsiteX75" fmla="*/ 1009736 w 1516129"/>
                <a:gd name="connsiteY75" fmla="*/ 207189 h 1232925"/>
                <a:gd name="connsiteX76" fmla="*/ 997026 w 1516129"/>
                <a:gd name="connsiteY76" fmla="*/ 219994 h 1232925"/>
                <a:gd name="connsiteX77" fmla="*/ 942910 w 1516129"/>
                <a:gd name="connsiteY77" fmla="*/ 216701 h 1232925"/>
                <a:gd name="connsiteX78" fmla="*/ 939286 w 1516129"/>
                <a:gd name="connsiteY78" fmla="*/ 165593 h 1232925"/>
                <a:gd name="connsiteX79" fmla="*/ 918931 w 1516129"/>
                <a:gd name="connsiteY79" fmla="*/ 144937 h 1232925"/>
                <a:gd name="connsiteX80" fmla="*/ 874945 w 1516129"/>
                <a:gd name="connsiteY80" fmla="*/ 190000 h 1232925"/>
                <a:gd name="connsiteX81" fmla="*/ 845916 w 1516129"/>
                <a:gd name="connsiteY81" fmla="*/ 219851 h 1232925"/>
                <a:gd name="connsiteX82" fmla="*/ 730736 w 1516129"/>
                <a:gd name="connsiteY82" fmla="*/ 220500 h 1232925"/>
                <a:gd name="connsiteX83" fmla="*/ 723106 w 1516129"/>
                <a:gd name="connsiteY83" fmla="*/ 232308 h 1232925"/>
                <a:gd name="connsiteX84" fmla="*/ 723106 w 1516129"/>
                <a:gd name="connsiteY84" fmla="*/ 341458 h 1232925"/>
                <a:gd name="connsiteX85" fmla="*/ 730577 w 1516129"/>
                <a:gd name="connsiteY85" fmla="*/ 353551 h 1232925"/>
                <a:gd name="connsiteX86" fmla="*/ 790138 w 1516129"/>
                <a:gd name="connsiteY86" fmla="*/ 349799 h 1232925"/>
                <a:gd name="connsiteX87" fmla="*/ 794127 w 1516129"/>
                <a:gd name="connsiteY87" fmla="*/ 291172 h 1232925"/>
                <a:gd name="connsiteX88" fmla="*/ 874391 w 1516129"/>
                <a:gd name="connsiteY88" fmla="*/ 291521 h 1232925"/>
                <a:gd name="connsiteX89" fmla="*/ 875230 w 1516129"/>
                <a:gd name="connsiteY89" fmla="*/ 493629 h 1232925"/>
                <a:gd name="connsiteX90" fmla="*/ 860557 w 1516129"/>
                <a:gd name="connsiteY90" fmla="*/ 506734 h 1232925"/>
                <a:gd name="connsiteX91" fmla="*/ 793589 w 1516129"/>
                <a:gd name="connsiteY91" fmla="*/ 506877 h 1232925"/>
                <a:gd name="connsiteX92" fmla="*/ 792876 w 1516129"/>
                <a:gd name="connsiteY92" fmla="*/ 498694 h 1232925"/>
                <a:gd name="connsiteX93" fmla="*/ 793699 w 1516129"/>
                <a:gd name="connsiteY93" fmla="*/ 450434 h 1232925"/>
                <a:gd name="connsiteX94" fmla="*/ 779138 w 1516129"/>
                <a:gd name="connsiteY94" fmla="*/ 435635 h 1232925"/>
                <a:gd name="connsiteX95" fmla="*/ 702973 w 1516129"/>
                <a:gd name="connsiteY95" fmla="*/ 435698 h 1232925"/>
                <a:gd name="connsiteX96" fmla="*/ 651263 w 1516129"/>
                <a:gd name="connsiteY96" fmla="*/ 432042 h 1232925"/>
                <a:gd name="connsiteX97" fmla="*/ 648572 w 1516129"/>
                <a:gd name="connsiteY97" fmla="*/ 381804 h 1232925"/>
                <a:gd name="connsiteX98" fmla="*/ 632269 w 1516129"/>
                <a:gd name="connsiteY98" fmla="*/ 364899 h 1232925"/>
                <a:gd name="connsiteX99" fmla="*/ 597004 w 1516129"/>
                <a:gd name="connsiteY99" fmla="*/ 365358 h 1232925"/>
                <a:gd name="connsiteX100" fmla="*/ 577124 w 1516129"/>
                <a:gd name="connsiteY100" fmla="*/ 346396 h 1232925"/>
                <a:gd name="connsiteX101" fmla="*/ 577204 w 1516129"/>
                <a:gd name="connsiteY101" fmla="*/ 290698 h 1232925"/>
                <a:gd name="connsiteX102" fmla="*/ 634707 w 1516129"/>
                <a:gd name="connsiteY102" fmla="*/ 290808 h 1232925"/>
                <a:gd name="connsiteX103" fmla="*/ 647987 w 1516129"/>
                <a:gd name="connsiteY103" fmla="*/ 282989 h 1232925"/>
                <a:gd name="connsiteX104" fmla="*/ 648335 w 1516129"/>
                <a:gd name="connsiteY104" fmla="*/ 231564 h 1232925"/>
                <a:gd name="connsiteX105" fmla="*/ 636796 w 1516129"/>
                <a:gd name="connsiteY105" fmla="*/ 219772 h 1232925"/>
                <a:gd name="connsiteX106" fmla="*/ 585387 w 1516129"/>
                <a:gd name="connsiteY106" fmla="*/ 220469 h 1232925"/>
                <a:gd name="connsiteX107" fmla="*/ 577789 w 1516129"/>
                <a:gd name="connsiteY107" fmla="*/ 233954 h 1232925"/>
                <a:gd name="connsiteX108" fmla="*/ 577394 w 1516129"/>
                <a:gd name="connsiteY108" fmla="*/ 290887 h 1232925"/>
                <a:gd name="connsiteX109" fmla="*/ 523657 w 1516129"/>
                <a:gd name="connsiteY109" fmla="*/ 290413 h 1232925"/>
                <a:gd name="connsiteX110" fmla="*/ 506706 w 1516129"/>
                <a:gd name="connsiteY110" fmla="*/ 306700 h 1232925"/>
                <a:gd name="connsiteX111" fmla="*/ 507165 w 1516129"/>
                <a:gd name="connsiteY111" fmla="*/ 343721 h 1232925"/>
                <a:gd name="connsiteX112" fmla="*/ 486382 w 1516129"/>
                <a:gd name="connsiteY112" fmla="*/ 365469 h 1232925"/>
                <a:gd name="connsiteX113" fmla="*/ 443821 w 1516129"/>
                <a:gd name="connsiteY113" fmla="*/ 365691 h 1232925"/>
                <a:gd name="connsiteX114" fmla="*/ 432330 w 1516129"/>
                <a:gd name="connsiteY114" fmla="*/ 375520 h 1232925"/>
                <a:gd name="connsiteX115" fmla="*/ 432393 w 1516129"/>
                <a:gd name="connsiteY115" fmla="*/ 425473 h 1232925"/>
                <a:gd name="connsiteX116" fmla="*/ 444137 w 1516129"/>
                <a:gd name="connsiteY116" fmla="*/ 434843 h 1232925"/>
                <a:gd name="connsiteX117" fmla="*/ 494170 w 1516129"/>
                <a:gd name="connsiteY117" fmla="*/ 435350 h 1232925"/>
                <a:gd name="connsiteX118" fmla="*/ 507070 w 1516129"/>
                <a:gd name="connsiteY118" fmla="*/ 448123 h 1232925"/>
                <a:gd name="connsiteX119" fmla="*/ 507070 w 1516129"/>
                <a:gd name="connsiteY119" fmla="*/ 494467 h 1232925"/>
                <a:gd name="connsiteX120" fmla="*/ 493853 w 1516129"/>
                <a:gd name="connsiteY120" fmla="*/ 506797 h 1232925"/>
                <a:gd name="connsiteX121" fmla="*/ 443805 w 1516129"/>
                <a:gd name="connsiteY121" fmla="*/ 507209 h 1232925"/>
                <a:gd name="connsiteX122" fmla="*/ 432298 w 1516129"/>
                <a:gd name="connsiteY122" fmla="*/ 520631 h 1232925"/>
                <a:gd name="connsiteX123" fmla="*/ 432108 w 1516129"/>
                <a:gd name="connsiteY123" fmla="*/ 581379 h 1232925"/>
                <a:gd name="connsiteX124" fmla="*/ 374447 w 1516129"/>
                <a:gd name="connsiteY124" fmla="*/ 580999 h 1232925"/>
                <a:gd name="connsiteX125" fmla="*/ 361420 w 1516129"/>
                <a:gd name="connsiteY125" fmla="*/ 593630 h 1232925"/>
                <a:gd name="connsiteX126" fmla="*/ 362196 w 1516129"/>
                <a:gd name="connsiteY126" fmla="*/ 643805 h 1232925"/>
                <a:gd name="connsiteX127" fmla="*/ 362750 w 1516129"/>
                <a:gd name="connsiteY127" fmla="*/ 647335 h 1232925"/>
                <a:gd name="connsiteX128" fmla="*/ 430953 w 1516129"/>
                <a:gd name="connsiteY128" fmla="*/ 647461 h 1232925"/>
                <a:gd name="connsiteX129" fmla="*/ 431586 w 1516129"/>
                <a:gd name="connsiteY129" fmla="*/ 643932 h 1232925"/>
                <a:gd name="connsiteX130" fmla="*/ 431902 w 1516129"/>
                <a:gd name="connsiteY130" fmla="*/ 581158 h 1232925"/>
                <a:gd name="connsiteX131" fmla="*/ 444042 w 1516129"/>
                <a:gd name="connsiteY131" fmla="*/ 580192 h 1232925"/>
                <a:gd name="connsiteX132" fmla="*/ 577346 w 1516129"/>
                <a:gd name="connsiteY132" fmla="*/ 580762 h 1232925"/>
                <a:gd name="connsiteX133" fmla="*/ 577758 w 1516129"/>
                <a:gd name="connsiteY133" fmla="*/ 630288 h 1232925"/>
                <a:gd name="connsiteX134" fmla="*/ 585102 w 1516129"/>
                <a:gd name="connsiteY134" fmla="*/ 644185 h 1232925"/>
                <a:gd name="connsiteX135" fmla="*/ 596150 w 1516129"/>
                <a:gd name="connsiteY135" fmla="*/ 644960 h 1232925"/>
                <a:gd name="connsiteX136" fmla="*/ 644504 w 1516129"/>
                <a:gd name="connsiteY136" fmla="*/ 641937 h 1232925"/>
                <a:gd name="connsiteX137" fmla="*/ 648145 w 1516129"/>
                <a:gd name="connsiteY137" fmla="*/ 593947 h 1232925"/>
                <a:gd name="connsiteX138" fmla="*/ 648082 w 1516129"/>
                <a:gd name="connsiteY138" fmla="*/ 580983 h 1232925"/>
                <a:gd name="connsiteX139" fmla="*/ 708798 w 1516129"/>
                <a:gd name="connsiteY139" fmla="*/ 580983 h 1232925"/>
                <a:gd name="connsiteX140" fmla="*/ 722790 w 1516129"/>
                <a:gd name="connsiteY140" fmla="*/ 567545 h 1232925"/>
                <a:gd name="connsiteX141" fmla="*/ 722917 w 1516129"/>
                <a:gd name="connsiteY141" fmla="*/ 506813 h 1232925"/>
                <a:gd name="connsiteX142" fmla="*/ 793668 w 1516129"/>
                <a:gd name="connsiteY142" fmla="*/ 506687 h 1232925"/>
                <a:gd name="connsiteX143" fmla="*/ 793604 w 1516129"/>
                <a:gd name="connsiteY143" fmla="*/ 564285 h 1232925"/>
                <a:gd name="connsiteX144" fmla="*/ 810730 w 1516129"/>
                <a:gd name="connsiteY144" fmla="*/ 580983 h 1232925"/>
                <a:gd name="connsiteX145" fmla="*/ 922239 w 1516129"/>
                <a:gd name="connsiteY145" fmla="*/ 581078 h 1232925"/>
                <a:gd name="connsiteX146" fmla="*/ 938922 w 1516129"/>
                <a:gd name="connsiteY146" fmla="*/ 564301 h 1232925"/>
                <a:gd name="connsiteX147" fmla="*/ 938716 w 1516129"/>
                <a:gd name="connsiteY147" fmla="*/ 413760 h 1232925"/>
                <a:gd name="connsiteX148" fmla="*/ 939286 w 1516129"/>
                <a:gd name="connsiteY148" fmla="*/ 291141 h 1232925"/>
                <a:gd name="connsiteX149" fmla="*/ 1068648 w 1516129"/>
                <a:gd name="connsiteY149" fmla="*/ 290713 h 1232925"/>
                <a:gd name="connsiteX150" fmla="*/ 1083701 w 1516129"/>
                <a:gd name="connsiteY150" fmla="*/ 282958 h 1232925"/>
                <a:gd name="connsiteX151" fmla="*/ 1084508 w 1516129"/>
                <a:gd name="connsiteY151" fmla="*/ 145887 h 1232925"/>
                <a:gd name="connsiteX152" fmla="*/ 1154974 w 1516129"/>
                <a:gd name="connsiteY152" fmla="*/ 145380 h 1232925"/>
                <a:gd name="connsiteX153" fmla="*/ 1154721 w 1516129"/>
                <a:gd name="connsiteY153" fmla="*/ 247772 h 1232925"/>
                <a:gd name="connsiteX154" fmla="*/ 1112745 w 1516129"/>
                <a:gd name="connsiteY154" fmla="*/ 290618 h 1232925"/>
                <a:gd name="connsiteX155" fmla="*/ 1095999 w 1516129"/>
                <a:gd name="connsiteY155" fmla="*/ 290571 h 1232925"/>
                <a:gd name="connsiteX156" fmla="*/ 1086993 w 1516129"/>
                <a:gd name="connsiteY156" fmla="*/ 301476 h 1232925"/>
                <a:gd name="connsiteX157" fmla="*/ 1083431 w 1516129"/>
                <a:gd name="connsiteY157" fmla="*/ 364519 h 1232925"/>
                <a:gd name="connsiteX158" fmla="*/ 1022050 w 1516129"/>
                <a:gd name="connsiteY158" fmla="*/ 364899 h 1232925"/>
                <a:gd name="connsiteX159" fmla="*/ 1009293 w 1516129"/>
                <a:gd name="connsiteY159" fmla="*/ 377720 h 1232925"/>
                <a:gd name="connsiteX160" fmla="*/ 1010068 w 1516129"/>
                <a:gd name="connsiteY160" fmla="*/ 498646 h 1232925"/>
                <a:gd name="connsiteX161" fmla="*/ 1083321 w 1516129"/>
                <a:gd name="connsiteY161" fmla="*/ 498646 h 1232925"/>
                <a:gd name="connsiteX162" fmla="*/ 1083685 w 1516129"/>
                <a:gd name="connsiteY162" fmla="*/ 452207 h 1232925"/>
                <a:gd name="connsiteX163" fmla="*/ 1099972 w 1516129"/>
                <a:gd name="connsiteY163" fmla="*/ 435207 h 1232925"/>
                <a:gd name="connsiteX164" fmla="*/ 1140855 w 1516129"/>
                <a:gd name="connsiteY164" fmla="*/ 435635 h 1232925"/>
                <a:gd name="connsiteX165" fmla="*/ 1154847 w 1516129"/>
                <a:gd name="connsiteY165" fmla="*/ 421896 h 1232925"/>
                <a:gd name="connsiteX166" fmla="*/ 1154642 w 1516129"/>
                <a:gd name="connsiteY166" fmla="*/ 367986 h 1232925"/>
                <a:gd name="connsiteX167" fmla="*/ 1168570 w 1516129"/>
                <a:gd name="connsiteY167" fmla="*/ 354152 h 1232925"/>
                <a:gd name="connsiteX168" fmla="*/ 1211306 w 1516129"/>
                <a:gd name="connsiteY168" fmla="*/ 354643 h 1232925"/>
                <a:gd name="connsiteX169" fmla="*/ 1229461 w 1516129"/>
                <a:gd name="connsiteY169" fmla="*/ 335697 h 1232925"/>
                <a:gd name="connsiteX170" fmla="*/ 1229793 w 1516129"/>
                <a:gd name="connsiteY170" fmla="*/ 291125 h 1232925"/>
                <a:gd name="connsiteX171" fmla="*/ 1286647 w 1516129"/>
                <a:gd name="connsiteY171" fmla="*/ 290777 h 1232925"/>
                <a:gd name="connsiteX172" fmla="*/ 1299721 w 1516129"/>
                <a:gd name="connsiteY172" fmla="*/ 282942 h 1232925"/>
                <a:gd name="connsiteX173" fmla="*/ 1300196 w 1516129"/>
                <a:gd name="connsiteY173" fmla="*/ 234809 h 1232925"/>
                <a:gd name="connsiteX174" fmla="*/ 1284210 w 1516129"/>
                <a:gd name="connsiteY174" fmla="*/ 219645 h 1232925"/>
                <a:gd name="connsiteX175" fmla="*/ 1241617 w 1516129"/>
                <a:gd name="connsiteY175" fmla="*/ 220010 h 1232925"/>
                <a:gd name="connsiteX176" fmla="*/ 1229033 w 1516129"/>
                <a:gd name="connsiteY176" fmla="*/ 207141 h 1232925"/>
                <a:gd name="connsiteX177" fmla="*/ 1229366 w 1516129"/>
                <a:gd name="connsiteY177" fmla="*/ 158992 h 1232925"/>
                <a:gd name="connsiteX178" fmla="*/ 1215833 w 1516129"/>
                <a:gd name="connsiteY178" fmla="*/ 145159 h 1232925"/>
                <a:gd name="connsiteX179" fmla="*/ 1154705 w 1516129"/>
                <a:gd name="connsiteY179" fmla="*/ 145618 h 1232925"/>
                <a:gd name="connsiteX180" fmla="*/ 1154420 w 1516129"/>
                <a:gd name="connsiteY180" fmla="*/ 137688 h 1232925"/>
                <a:gd name="connsiteX181" fmla="*/ 1154942 w 1516129"/>
                <a:gd name="connsiteY181" fmla="*/ 89507 h 1232925"/>
                <a:gd name="connsiteX182" fmla="*/ 1138877 w 1516129"/>
                <a:gd name="connsiteY182" fmla="*/ 74423 h 1232925"/>
                <a:gd name="connsiteX183" fmla="*/ 1098104 w 1516129"/>
                <a:gd name="connsiteY183" fmla="*/ 74835 h 1232925"/>
                <a:gd name="connsiteX184" fmla="*/ 1083732 w 1516129"/>
                <a:gd name="connsiteY184" fmla="*/ 59909 h 1232925"/>
                <a:gd name="connsiteX185" fmla="*/ 1084460 w 1516129"/>
                <a:gd name="connsiteY185" fmla="*/ 617 h 1232925"/>
                <a:gd name="connsiteX186" fmla="*/ 1154151 w 1516129"/>
                <a:gd name="connsiteY186" fmla="*/ 617 h 1232925"/>
                <a:gd name="connsiteX187" fmla="*/ 1154547 w 1516129"/>
                <a:gd name="connsiteY187" fmla="*/ 50681 h 1232925"/>
                <a:gd name="connsiteX188" fmla="*/ 1166893 w 1516129"/>
                <a:gd name="connsiteY188" fmla="*/ 63898 h 1232925"/>
                <a:gd name="connsiteX189" fmla="*/ 1216972 w 1516129"/>
                <a:gd name="connsiteY189" fmla="*/ 63898 h 1232925"/>
                <a:gd name="connsiteX190" fmla="*/ 1229318 w 1516129"/>
                <a:gd name="connsiteY190" fmla="*/ 50681 h 1232925"/>
                <a:gd name="connsiteX191" fmla="*/ 1229714 w 1516129"/>
                <a:gd name="connsiteY191" fmla="*/ 617 h 1232925"/>
                <a:gd name="connsiteX192" fmla="*/ 1500975 w 1516129"/>
                <a:gd name="connsiteY192" fmla="*/ 127 h 1232925"/>
                <a:gd name="connsiteX193" fmla="*/ 1516090 w 1516129"/>
                <a:gd name="connsiteY193" fmla="*/ 14704 h 1232925"/>
                <a:gd name="connsiteX194" fmla="*/ 1515552 w 1516129"/>
                <a:gd name="connsiteY194" fmla="*/ 74138 h 1232925"/>
                <a:gd name="connsiteX195" fmla="*/ 1459964 w 1516129"/>
                <a:gd name="connsiteY195" fmla="*/ 74408 h 1232925"/>
                <a:gd name="connsiteX196" fmla="*/ 1445007 w 1516129"/>
                <a:gd name="connsiteY196" fmla="*/ 88748 h 1232925"/>
                <a:gd name="connsiteX197" fmla="*/ 1445513 w 1516129"/>
                <a:gd name="connsiteY197" fmla="*/ 127637 h 1232925"/>
                <a:gd name="connsiteX198" fmla="*/ 1426662 w 1516129"/>
                <a:gd name="connsiteY198" fmla="*/ 145634 h 1232925"/>
                <a:gd name="connsiteX199" fmla="*/ 1382185 w 1516129"/>
                <a:gd name="connsiteY199" fmla="*/ 145729 h 1232925"/>
                <a:gd name="connsiteX200" fmla="*/ 1374430 w 1516129"/>
                <a:gd name="connsiteY200" fmla="*/ 145412 h 1232925"/>
                <a:gd name="connsiteX201" fmla="*/ 1374176 w 1516129"/>
                <a:gd name="connsiteY201" fmla="*/ 137704 h 1232925"/>
                <a:gd name="connsiteX202" fmla="*/ 1374588 w 1516129"/>
                <a:gd name="connsiteY202" fmla="*/ 87608 h 1232925"/>
                <a:gd name="connsiteX203" fmla="*/ 1362258 w 1516129"/>
                <a:gd name="connsiteY203" fmla="*/ 74455 h 1232925"/>
                <a:gd name="connsiteX204" fmla="*/ 1312162 w 1516129"/>
                <a:gd name="connsiteY204" fmla="*/ 74455 h 1232925"/>
                <a:gd name="connsiteX205" fmla="*/ 1299832 w 1516129"/>
                <a:gd name="connsiteY205" fmla="*/ 87608 h 1232925"/>
                <a:gd name="connsiteX206" fmla="*/ 1300244 w 1516129"/>
                <a:gd name="connsiteY206" fmla="*/ 137704 h 1232925"/>
                <a:gd name="connsiteX207" fmla="*/ 1313476 w 1516129"/>
                <a:gd name="connsiteY207" fmla="*/ 145507 h 1232925"/>
                <a:gd name="connsiteX208" fmla="*/ 1374493 w 1516129"/>
                <a:gd name="connsiteY208" fmla="*/ 145349 h 1232925"/>
                <a:gd name="connsiteX209" fmla="*/ 1374414 w 1516129"/>
                <a:gd name="connsiteY209" fmla="*/ 195049 h 1232925"/>
                <a:gd name="connsiteX210" fmla="*/ 1381980 w 1516129"/>
                <a:gd name="connsiteY210" fmla="*/ 208613 h 1232925"/>
                <a:gd name="connsiteX211" fmla="*/ 1432186 w 1516129"/>
                <a:gd name="connsiteY211" fmla="*/ 208867 h 1232925"/>
                <a:gd name="connsiteX212" fmla="*/ 1445260 w 1516129"/>
                <a:gd name="connsiteY212" fmla="*/ 221577 h 1232925"/>
                <a:gd name="connsiteX213" fmla="*/ 1445482 w 1516129"/>
                <a:gd name="connsiteY213" fmla="*/ 282942 h 1232925"/>
                <a:gd name="connsiteX214" fmla="*/ 1458714 w 1516129"/>
                <a:gd name="connsiteY214" fmla="*/ 290761 h 1232925"/>
                <a:gd name="connsiteX215" fmla="*/ 1503127 w 1516129"/>
                <a:gd name="connsiteY215" fmla="*/ 290729 h 1232925"/>
                <a:gd name="connsiteX216" fmla="*/ 1516043 w 1516129"/>
                <a:gd name="connsiteY216" fmla="*/ 303534 h 1232925"/>
                <a:gd name="connsiteX217" fmla="*/ 1515568 w 1516129"/>
                <a:gd name="connsiteY217" fmla="*/ 364599 h 1232925"/>
                <a:gd name="connsiteX218" fmla="*/ 1459980 w 1516129"/>
                <a:gd name="connsiteY218" fmla="*/ 364868 h 1232925"/>
                <a:gd name="connsiteX219" fmla="*/ 1445023 w 1516129"/>
                <a:gd name="connsiteY219" fmla="*/ 379208 h 1232925"/>
                <a:gd name="connsiteX220" fmla="*/ 1445529 w 1516129"/>
                <a:gd name="connsiteY220" fmla="*/ 418097 h 1232925"/>
                <a:gd name="connsiteX221" fmla="*/ 1426678 w 1516129"/>
                <a:gd name="connsiteY221" fmla="*/ 436094 h 1232925"/>
                <a:gd name="connsiteX222" fmla="*/ 1382201 w 1516129"/>
                <a:gd name="connsiteY222" fmla="*/ 436189 h 1232925"/>
                <a:gd name="connsiteX223" fmla="*/ 1374208 w 1516129"/>
                <a:gd name="connsiteY223" fmla="*/ 435793 h 1232925"/>
                <a:gd name="connsiteX224" fmla="*/ 1374667 w 1516129"/>
                <a:gd name="connsiteY224" fmla="*/ 378448 h 1232925"/>
                <a:gd name="connsiteX225" fmla="*/ 1360897 w 1516129"/>
                <a:gd name="connsiteY225" fmla="*/ 364883 h 1232925"/>
                <a:gd name="connsiteX226" fmla="*/ 1236932 w 1516129"/>
                <a:gd name="connsiteY226" fmla="*/ 365374 h 1232925"/>
                <a:gd name="connsiteX227" fmla="*/ 1229382 w 1516129"/>
                <a:gd name="connsiteY227" fmla="*/ 371136 h 1232925"/>
                <a:gd name="connsiteX228" fmla="*/ 1229556 w 1516129"/>
                <a:gd name="connsiteY228" fmla="*/ 429652 h 1232925"/>
                <a:gd name="connsiteX229" fmla="*/ 1237280 w 1516129"/>
                <a:gd name="connsiteY229" fmla="*/ 435049 h 1232925"/>
                <a:gd name="connsiteX230" fmla="*/ 1374414 w 1516129"/>
                <a:gd name="connsiteY230" fmla="*/ 435571 h 1232925"/>
                <a:gd name="connsiteX231" fmla="*/ 1374208 w 1516129"/>
                <a:gd name="connsiteY231" fmla="*/ 490969 h 1232925"/>
                <a:gd name="connsiteX232" fmla="*/ 1389593 w 1516129"/>
                <a:gd name="connsiteY232" fmla="*/ 506370 h 1232925"/>
                <a:gd name="connsiteX233" fmla="*/ 1444991 w 1516129"/>
                <a:gd name="connsiteY233" fmla="*/ 506813 h 1232925"/>
                <a:gd name="connsiteX234" fmla="*/ 1445339 w 1516129"/>
                <a:gd name="connsiteY234" fmla="*/ 569397 h 1232925"/>
                <a:gd name="connsiteX235" fmla="*/ 1433737 w 1516129"/>
                <a:gd name="connsiteY235" fmla="*/ 581205 h 1232925"/>
                <a:gd name="connsiteX236" fmla="*/ 1382185 w 1516129"/>
                <a:gd name="connsiteY236" fmla="*/ 581411 h 1232925"/>
                <a:gd name="connsiteX237" fmla="*/ 1374398 w 1516129"/>
                <a:gd name="connsiteY237" fmla="*/ 594532 h 1232925"/>
                <a:gd name="connsiteX238" fmla="*/ 1373987 w 1516129"/>
                <a:gd name="connsiteY238" fmla="*/ 651323 h 1232925"/>
                <a:gd name="connsiteX239" fmla="*/ 1236900 w 1516129"/>
                <a:gd name="connsiteY239" fmla="*/ 652130 h 1232925"/>
                <a:gd name="connsiteX240" fmla="*/ 1229049 w 1516129"/>
                <a:gd name="connsiteY240" fmla="*/ 663622 h 1232925"/>
                <a:gd name="connsiteX241" fmla="*/ 1228859 w 1516129"/>
                <a:gd name="connsiteY241" fmla="*/ 782569 h 1232925"/>
                <a:gd name="connsiteX242" fmla="*/ 1244751 w 1516129"/>
                <a:gd name="connsiteY242" fmla="*/ 797004 h 1232925"/>
                <a:gd name="connsiteX243" fmla="*/ 1374857 w 1516129"/>
                <a:gd name="connsiteY243" fmla="*/ 796514 h 1232925"/>
                <a:gd name="connsiteX244" fmla="*/ 1374968 w 1516129"/>
                <a:gd name="connsiteY244" fmla="*/ 796688 h 1232925"/>
                <a:gd name="connsiteX245" fmla="*/ 1374271 w 1516129"/>
                <a:gd name="connsiteY245" fmla="*/ 922695 h 1232925"/>
                <a:gd name="connsiteX246" fmla="*/ 1394088 w 1516129"/>
                <a:gd name="connsiteY246" fmla="*/ 942321 h 1232925"/>
                <a:gd name="connsiteX247" fmla="*/ 1432993 w 1516129"/>
                <a:gd name="connsiteY247" fmla="*/ 942227 h 1232925"/>
                <a:gd name="connsiteX248" fmla="*/ 1444674 w 1516129"/>
                <a:gd name="connsiteY248" fmla="*/ 930688 h 1232925"/>
                <a:gd name="connsiteX249" fmla="*/ 1445513 w 1516129"/>
                <a:gd name="connsiteY249" fmla="*/ 797337 h 1232925"/>
                <a:gd name="connsiteX250" fmla="*/ 1501291 w 1516129"/>
                <a:gd name="connsiteY250" fmla="*/ 796688 h 1232925"/>
                <a:gd name="connsiteX251" fmla="*/ 1516090 w 1516129"/>
                <a:gd name="connsiteY251" fmla="*/ 811724 h 1232925"/>
                <a:gd name="connsiteX252" fmla="*/ 1515568 w 1516129"/>
                <a:gd name="connsiteY252" fmla="*/ 1012582 h 1232925"/>
                <a:gd name="connsiteX253" fmla="*/ 1458081 w 1516129"/>
                <a:gd name="connsiteY253" fmla="*/ 1012899 h 1232925"/>
                <a:gd name="connsiteX254" fmla="*/ 1445038 w 1516129"/>
                <a:gd name="connsiteY254" fmla="*/ 1025355 h 1232925"/>
                <a:gd name="connsiteX255" fmla="*/ 1445038 w 1516129"/>
                <a:gd name="connsiteY255" fmla="*/ 1145917 h 1232925"/>
                <a:gd name="connsiteX256" fmla="*/ 1458081 w 1516129"/>
                <a:gd name="connsiteY256" fmla="*/ 1158406 h 1232925"/>
                <a:gd name="connsiteX257" fmla="*/ 1515568 w 1516129"/>
                <a:gd name="connsiteY257" fmla="*/ 1158754 h 1232925"/>
                <a:gd name="connsiteX258" fmla="*/ 1515552 w 1516129"/>
                <a:gd name="connsiteY258" fmla="*/ 1232291 h 1232925"/>
                <a:gd name="connsiteX259" fmla="*/ 1312748 w 1516129"/>
                <a:gd name="connsiteY259" fmla="*/ 1232924 h 1232925"/>
                <a:gd name="connsiteX260" fmla="*/ 1299800 w 1516129"/>
                <a:gd name="connsiteY260" fmla="*/ 1220325 h 1232925"/>
                <a:gd name="connsiteX261" fmla="*/ 1300228 w 1516129"/>
                <a:gd name="connsiteY261" fmla="*/ 1175706 h 1232925"/>
                <a:gd name="connsiteX262" fmla="*/ 1282833 w 1516129"/>
                <a:gd name="connsiteY262" fmla="*/ 1157962 h 1232925"/>
                <a:gd name="connsiteX263" fmla="*/ 1031626 w 1516129"/>
                <a:gd name="connsiteY263" fmla="*/ 1158722 h 1232925"/>
                <a:gd name="connsiteX264" fmla="*/ 1008945 w 1516129"/>
                <a:gd name="connsiteY264" fmla="*/ 1136595 h 1232925"/>
                <a:gd name="connsiteX265" fmla="*/ 1005732 w 1516129"/>
                <a:gd name="connsiteY265" fmla="*/ 1090282 h 1232925"/>
                <a:gd name="connsiteX266" fmla="*/ 960764 w 1516129"/>
                <a:gd name="connsiteY266" fmla="*/ 1087654 h 1232925"/>
                <a:gd name="connsiteX267" fmla="*/ 880754 w 1516129"/>
                <a:gd name="connsiteY267" fmla="*/ 1087702 h 1232925"/>
                <a:gd name="connsiteX268" fmla="*/ 867790 w 1516129"/>
                <a:gd name="connsiteY268" fmla="*/ 1075135 h 1232925"/>
                <a:gd name="connsiteX269" fmla="*/ 871162 w 1516129"/>
                <a:gd name="connsiteY269" fmla="*/ 1017299 h 1232925"/>
                <a:gd name="connsiteX270" fmla="*/ 925911 w 1516129"/>
                <a:gd name="connsiteY270" fmla="*/ 1013136 h 1232925"/>
                <a:gd name="connsiteX271" fmla="*/ 996615 w 1516129"/>
                <a:gd name="connsiteY271" fmla="*/ 1013104 h 1232925"/>
                <a:gd name="connsiteX272" fmla="*/ 1009704 w 1516129"/>
                <a:gd name="connsiteY272" fmla="*/ 1000489 h 1232925"/>
                <a:gd name="connsiteX273" fmla="*/ 954971 w 1516129"/>
                <a:gd name="connsiteY273" fmla="*/ 942290 h 1232925"/>
                <a:gd name="connsiteX274" fmla="*/ 884267 w 1516129"/>
                <a:gd name="connsiteY274" fmla="*/ 942575 h 1232925"/>
                <a:gd name="connsiteX275" fmla="*/ 867648 w 1516129"/>
                <a:gd name="connsiteY275" fmla="*/ 925955 h 1232925"/>
                <a:gd name="connsiteX276" fmla="*/ 868297 w 1516129"/>
                <a:gd name="connsiteY276" fmla="*/ 671061 h 1232925"/>
                <a:gd name="connsiteX277" fmla="*/ 848923 w 1516129"/>
                <a:gd name="connsiteY277" fmla="*/ 651450 h 1232925"/>
                <a:gd name="connsiteX278" fmla="*/ 666569 w 1516129"/>
                <a:gd name="connsiteY278" fmla="*/ 651529 h 1232925"/>
                <a:gd name="connsiteX279" fmla="*/ 648240 w 1516129"/>
                <a:gd name="connsiteY279" fmla="*/ 670475 h 1232925"/>
                <a:gd name="connsiteX280" fmla="*/ 648335 w 1516129"/>
                <a:gd name="connsiteY280" fmla="*/ 711375 h 1232925"/>
                <a:gd name="connsiteX281" fmla="*/ 663308 w 1516129"/>
                <a:gd name="connsiteY281" fmla="*/ 726237 h 1232925"/>
                <a:gd name="connsiteX282" fmla="*/ 774943 w 1516129"/>
                <a:gd name="connsiteY282" fmla="*/ 725699 h 1232925"/>
                <a:gd name="connsiteX283" fmla="*/ 794063 w 1516129"/>
                <a:gd name="connsiteY283" fmla="*/ 745690 h 1232925"/>
                <a:gd name="connsiteX284" fmla="*/ 794032 w 1516129"/>
                <a:gd name="connsiteY284" fmla="*/ 782870 h 1232925"/>
                <a:gd name="connsiteX285" fmla="*/ 778979 w 1516129"/>
                <a:gd name="connsiteY285" fmla="*/ 797305 h 1232925"/>
                <a:gd name="connsiteX286" fmla="*/ 730640 w 1516129"/>
                <a:gd name="connsiteY286" fmla="*/ 797717 h 1232925"/>
                <a:gd name="connsiteX287" fmla="*/ 723011 w 1516129"/>
                <a:gd name="connsiteY287" fmla="*/ 809524 h 1232925"/>
                <a:gd name="connsiteX288" fmla="*/ 723011 w 1516129"/>
                <a:gd name="connsiteY288" fmla="*/ 918643 h 1232925"/>
                <a:gd name="connsiteX289" fmla="*/ 730356 w 1516129"/>
                <a:gd name="connsiteY289" fmla="*/ 930941 h 1232925"/>
                <a:gd name="connsiteX290" fmla="*/ 730371 w 1516129"/>
                <a:gd name="connsiteY290" fmla="*/ 930957 h 1232925"/>
                <a:gd name="connsiteX291" fmla="*/ 742211 w 1516129"/>
                <a:gd name="connsiteY291" fmla="*/ 942290 h 1232925"/>
                <a:gd name="connsiteX292" fmla="*/ 793414 w 1516129"/>
                <a:gd name="connsiteY292" fmla="*/ 942369 h 1232925"/>
                <a:gd name="connsiteX293" fmla="*/ 794000 w 1516129"/>
                <a:gd name="connsiteY293" fmla="*/ 998179 h 1232925"/>
                <a:gd name="connsiteX294" fmla="*/ 779660 w 1516129"/>
                <a:gd name="connsiteY294" fmla="*/ 1013342 h 1232925"/>
                <a:gd name="connsiteX295" fmla="*/ 662406 w 1516129"/>
                <a:gd name="connsiteY295" fmla="*/ 1013342 h 1232925"/>
                <a:gd name="connsiteX296" fmla="*/ 648002 w 1516129"/>
                <a:gd name="connsiteY296" fmla="*/ 998321 h 1232925"/>
                <a:gd name="connsiteX297" fmla="*/ 648430 w 1516129"/>
                <a:gd name="connsiteY297" fmla="*/ 957406 h 1232925"/>
                <a:gd name="connsiteX298" fmla="*/ 632443 w 1516129"/>
                <a:gd name="connsiteY298" fmla="*/ 942116 h 1232925"/>
                <a:gd name="connsiteX299" fmla="*/ 593396 w 1516129"/>
                <a:gd name="connsiteY299" fmla="*/ 942559 h 1232925"/>
                <a:gd name="connsiteX300" fmla="*/ 577188 w 1516129"/>
                <a:gd name="connsiteY300" fmla="*/ 925575 h 1232925"/>
                <a:gd name="connsiteX301" fmla="*/ 577172 w 1516129"/>
                <a:gd name="connsiteY301" fmla="*/ 867898 h 1232925"/>
                <a:gd name="connsiteX302" fmla="*/ 585498 w 1516129"/>
                <a:gd name="connsiteY302" fmla="*/ 867059 h 1232925"/>
                <a:gd name="connsiteX303" fmla="*/ 635340 w 1516129"/>
                <a:gd name="connsiteY303" fmla="*/ 867819 h 1232925"/>
                <a:gd name="connsiteX304" fmla="*/ 648351 w 1516129"/>
                <a:gd name="connsiteY304" fmla="*/ 855346 h 1232925"/>
                <a:gd name="connsiteX305" fmla="*/ 648382 w 1516129"/>
                <a:gd name="connsiteY305" fmla="*/ 809176 h 1232925"/>
                <a:gd name="connsiteX306" fmla="*/ 635229 w 1516129"/>
                <a:gd name="connsiteY306" fmla="*/ 796973 h 1232925"/>
                <a:gd name="connsiteX307" fmla="*/ 585387 w 1516129"/>
                <a:gd name="connsiteY307" fmla="*/ 797685 h 1232925"/>
                <a:gd name="connsiteX308" fmla="*/ 577789 w 1516129"/>
                <a:gd name="connsiteY308" fmla="*/ 811170 h 1232925"/>
                <a:gd name="connsiteX309" fmla="*/ 577394 w 1516129"/>
                <a:gd name="connsiteY309" fmla="*/ 868120 h 1232925"/>
                <a:gd name="connsiteX310" fmla="*/ 443837 w 1516129"/>
                <a:gd name="connsiteY310" fmla="*/ 868436 h 1232925"/>
                <a:gd name="connsiteX311" fmla="*/ 432124 w 1516129"/>
                <a:gd name="connsiteY311" fmla="*/ 867787 h 1232925"/>
                <a:gd name="connsiteX312" fmla="*/ 432140 w 1516129"/>
                <a:gd name="connsiteY312" fmla="*/ 867787 h 1232925"/>
                <a:gd name="connsiteX313" fmla="*/ 432504 w 1516129"/>
                <a:gd name="connsiteY313" fmla="*/ 797400 h 1232925"/>
                <a:gd name="connsiteX314" fmla="*/ 492809 w 1516129"/>
                <a:gd name="connsiteY314" fmla="*/ 796862 h 1232925"/>
                <a:gd name="connsiteX315" fmla="*/ 506136 w 1516129"/>
                <a:gd name="connsiteY315" fmla="*/ 789217 h 1232925"/>
                <a:gd name="connsiteX316" fmla="*/ 298377 w 1516129"/>
                <a:gd name="connsiteY316" fmla="*/ 498915 h 1232925"/>
                <a:gd name="connsiteX317" fmla="*/ 303236 w 1516129"/>
                <a:gd name="connsiteY317" fmla="*/ 505737 h 1232925"/>
                <a:gd name="connsiteX318" fmla="*/ 356466 w 1516129"/>
                <a:gd name="connsiteY318" fmla="*/ 505674 h 1232925"/>
                <a:gd name="connsiteX319" fmla="*/ 360835 w 1516129"/>
                <a:gd name="connsiteY319" fmla="*/ 498630 h 1232925"/>
                <a:gd name="connsiteX320" fmla="*/ 361626 w 1516129"/>
                <a:gd name="connsiteY320" fmla="*/ 377673 h 1232925"/>
                <a:gd name="connsiteX321" fmla="*/ 348805 w 1516129"/>
                <a:gd name="connsiteY321" fmla="*/ 364931 h 1232925"/>
                <a:gd name="connsiteX322" fmla="*/ 298567 w 1516129"/>
                <a:gd name="connsiteY322" fmla="*/ 365611 h 1232925"/>
                <a:gd name="connsiteX323" fmla="*/ 287013 w 1516129"/>
                <a:gd name="connsiteY323" fmla="*/ 377308 h 1232925"/>
                <a:gd name="connsiteX324" fmla="*/ 287013 w 1516129"/>
                <a:gd name="connsiteY324" fmla="*/ 486775 h 1232925"/>
                <a:gd name="connsiteX325" fmla="*/ 298346 w 1516129"/>
                <a:gd name="connsiteY325" fmla="*/ 498915 h 1232925"/>
                <a:gd name="connsiteX326" fmla="*/ 298361 w 1516129"/>
                <a:gd name="connsiteY326" fmla="*/ 498915 h 1232925"/>
                <a:gd name="connsiteX327" fmla="*/ 1374018 w 1516129"/>
                <a:gd name="connsiteY327" fmla="*/ 1075957 h 1232925"/>
                <a:gd name="connsiteX328" fmla="*/ 1374699 w 1516129"/>
                <a:gd name="connsiteY328" fmla="*/ 1026194 h 1232925"/>
                <a:gd name="connsiteX329" fmla="*/ 1360770 w 1516129"/>
                <a:gd name="connsiteY329" fmla="*/ 1012883 h 1232925"/>
                <a:gd name="connsiteX330" fmla="*/ 1299911 w 1516129"/>
                <a:gd name="connsiteY330" fmla="*/ 1013168 h 1232925"/>
                <a:gd name="connsiteX331" fmla="*/ 1300228 w 1516129"/>
                <a:gd name="connsiteY331" fmla="*/ 955680 h 1232925"/>
                <a:gd name="connsiteX332" fmla="*/ 1286394 w 1516129"/>
                <a:gd name="connsiteY332" fmla="*/ 942100 h 1232925"/>
                <a:gd name="connsiteX333" fmla="*/ 1169536 w 1516129"/>
                <a:gd name="connsiteY333" fmla="*/ 942084 h 1232925"/>
                <a:gd name="connsiteX334" fmla="*/ 1154563 w 1516129"/>
                <a:gd name="connsiteY334" fmla="*/ 956408 h 1232925"/>
                <a:gd name="connsiteX335" fmla="*/ 1155069 w 1516129"/>
                <a:gd name="connsiteY335" fmla="*/ 993446 h 1232925"/>
                <a:gd name="connsiteX336" fmla="*/ 1134319 w 1516129"/>
                <a:gd name="connsiteY336" fmla="*/ 1013326 h 1232925"/>
                <a:gd name="connsiteX337" fmla="*/ 1091678 w 1516129"/>
                <a:gd name="connsiteY337" fmla="*/ 1013326 h 1232925"/>
                <a:gd name="connsiteX338" fmla="*/ 1084508 w 1516129"/>
                <a:gd name="connsiteY338" fmla="*/ 1017362 h 1232925"/>
                <a:gd name="connsiteX339" fmla="*/ 1084618 w 1516129"/>
                <a:gd name="connsiteY339" fmla="*/ 1080073 h 1232925"/>
                <a:gd name="connsiteX340" fmla="*/ 1097123 w 1516129"/>
                <a:gd name="connsiteY340" fmla="*/ 1087370 h 1232925"/>
                <a:gd name="connsiteX341" fmla="*/ 1217194 w 1516129"/>
                <a:gd name="connsiteY341" fmla="*/ 1087544 h 1232925"/>
                <a:gd name="connsiteX342" fmla="*/ 1228748 w 1516129"/>
                <a:gd name="connsiteY342" fmla="*/ 1075957 h 1232925"/>
                <a:gd name="connsiteX343" fmla="*/ 1229049 w 1516129"/>
                <a:gd name="connsiteY343" fmla="*/ 1026178 h 1232925"/>
                <a:gd name="connsiteX344" fmla="*/ 1242946 w 1516129"/>
                <a:gd name="connsiteY344" fmla="*/ 1012772 h 1232925"/>
                <a:gd name="connsiteX345" fmla="*/ 1300149 w 1516129"/>
                <a:gd name="connsiteY345" fmla="*/ 1012930 h 1232925"/>
                <a:gd name="connsiteX346" fmla="*/ 1300529 w 1516129"/>
                <a:gd name="connsiteY346" fmla="*/ 1075973 h 1232925"/>
                <a:gd name="connsiteX347" fmla="*/ 1310342 w 1516129"/>
                <a:gd name="connsiteY347" fmla="*/ 1087512 h 1232925"/>
                <a:gd name="connsiteX348" fmla="*/ 1364205 w 1516129"/>
                <a:gd name="connsiteY348" fmla="*/ 1087512 h 1232925"/>
                <a:gd name="connsiteX349" fmla="*/ 1374018 w 1516129"/>
                <a:gd name="connsiteY349" fmla="*/ 1075973 h 1232925"/>
                <a:gd name="connsiteX350" fmla="*/ 1236979 w 1516129"/>
                <a:gd name="connsiteY350" fmla="*/ 506892 h 1232925"/>
                <a:gd name="connsiteX351" fmla="*/ 1229176 w 1516129"/>
                <a:gd name="connsiteY351" fmla="*/ 514474 h 1232925"/>
                <a:gd name="connsiteX352" fmla="*/ 1229350 w 1516129"/>
                <a:gd name="connsiteY352" fmla="*/ 573054 h 1232925"/>
                <a:gd name="connsiteX353" fmla="*/ 1237280 w 1516129"/>
                <a:gd name="connsiteY353" fmla="*/ 580366 h 1232925"/>
                <a:gd name="connsiteX354" fmla="*/ 1287122 w 1516129"/>
                <a:gd name="connsiteY354" fmla="*/ 580920 h 1232925"/>
                <a:gd name="connsiteX355" fmla="*/ 1300070 w 1516129"/>
                <a:gd name="connsiteY355" fmla="*/ 568305 h 1232925"/>
                <a:gd name="connsiteX356" fmla="*/ 1300212 w 1516129"/>
                <a:gd name="connsiteY356" fmla="*/ 518447 h 1232925"/>
                <a:gd name="connsiteX357" fmla="*/ 1286853 w 1516129"/>
                <a:gd name="connsiteY357" fmla="*/ 506465 h 1232925"/>
                <a:gd name="connsiteX358" fmla="*/ 1236995 w 1516129"/>
                <a:gd name="connsiteY358" fmla="*/ 506892 h 1232925"/>
                <a:gd name="connsiteX359" fmla="*/ 648920 w 1516129"/>
                <a:gd name="connsiteY359" fmla="*/ 137371 h 1232925"/>
                <a:gd name="connsiteX360" fmla="*/ 656233 w 1516129"/>
                <a:gd name="connsiteY360" fmla="*/ 145317 h 1232925"/>
                <a:gd name="connsiteX361" fmla="*/ 714892 w 1516129"/>
                <a:gd name="connsiteY361" fmla="*/ 145491 h 1232925"/>
                <a:gd name="connsiteX362" fmla="*/ 722473 w 1516129"/>
                <a:gd name="connsiteY362" fmla="*/ 137672 h 1232925"/>
                <a:gd name="connsiteX363" fmla="*/ 722806 w 1516129"/>
                <a:gd name="connsiteY363" fmla="*/ 85962 h 1232925"/>
                <a:gd name="connsiteX364" fmla="*/ 712739 w 1516129"/>
                <a:gd name="connsiteY364" fmla="*/ 74518 h 1232925"/>
                <a:gd name="connsiteX365" fmla="*/ 659177 w 1516129"/>
                <a:gd name="connsiteY365" fmla="*/ 74692 h 1232925"/>
                <a:gd name="connsiteX366" fmla="*/ 648493 w 1516129"/>
                <a:gd name="connsiteY366" fmla="*/ 85661 h 1232925"/>
                <a:gd name="connsiteX367" fmla="*/ 648952 w 1516129"/>
                <a:gd name="connsiteY367" fmla="*/ 137371 h 1232925"/>
                <a:gd name="connsiteX368" fmla="*/ 946408 w 1516129"/>
                <a:gd name="connsiteY368" fmla="*/ 652051 h 1232925"/>
                <a:gd name="connsiteX369" fmla="*/ 938573 w 1516129"/>
                <a:gd name="connsiteY369" fmla="*/ 665299 h 1232925"/>
                <a:gd name="connsiteX370" fmla="*/ 938573 w 1516129"/>
                <a:gd name="connsiteY370" fmla="*/ 854254 h 1232925"/>
                <a:gd name="connsiteX371" fmla="*/ 946551 w 1516129"/>
                <a:gd name="connsiteY371" fmla="*/ 867344 h 1232925"/>
                <a:gd name="connsiteX372" fmla="*/ 1139874 w 1516129"/>
                <a:gd name="connsiteY372" fmla="*/ 867930 h 1232925"/>
                <a:gd name="connsiteX373" fmla="*/ 1154927 w 1516129"/>
                <a:gd name="connsiteY373" fmla="*/ 851579 h 1232925"/>
                <a:gd name="connsiteX374" fmla="*/ 1154974 w 1516129"/>
                <a:gd name="connsiteY374" fmla="*/ 667563 h 1232925"/>
                <a:gd name="connsiteX375" fmla="*/ 1139716 w 1516129"/>
                <a:gd name="connsiteY375" fmla="*/ 651545 h 1232925"/>
                <a:gd name="connsiteX376" fmla="*/ 946377 w 1516129"/>
                <a:gd name="connsiteY376" fmla="*/ 652067 h 123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</a:cxnLst>
              <a:rect l="l" t="t" r="r" b="b"/>
              <a:pathLst>
                <a:path w="1516129" h="1232925">
                  <a:moveTo>
                    <a:pt x="506167" y="789138"/>
                  </a:moveTo>
                  <a:cubicBezTo>
                    <a:pt x="506310" y="768150"/>
                    <a:pt x="506452" y="747178"/>
                    <a:pt x="506611" y="726190"/>
                  </a:cubicBezTo>
                  <a:cubicBezTo>
                    <a:pt x="523373" y="726142"/>
                    <a:pt x="540214" y="725003"/>
                    <a:pt x="556849" y="726364"/>
                  </a:cubicBezTo>
                  <a:cubicBezTo>
                    <a:pt x="572772" y="727662"/>
                    <a:pt x="578122" y="723277"/>
                    <a:pt x="577932" y="706294"/>
                  </a:cubicBezTo>
                  <a:cubicBezTo>
                    <a:pt x="577283" y="649487"/>
                    <a:pt x="578027" y="649835"/>
                    <a:pt x="521093" y="651513"/>
                  </a:cubicBezTo>
                  <a:cubicBezTo>
                    <a:pt x="509301" y="651861"/>
                    <a:pt x="506389" y="655945"/>
                    <a:pt x="506769" y="666850"/>
                  </a:cubicBezTo>
                  <a:cubicBezTo>
                    <a:pt x="507450" y="686683"/>
                    <a:pt x="506880" y="706547"/>
                    <a:pt x="506832" y="726411"/>
                  </a:cubicBezTo>
                  <a:cubicBezTo>
                    <a:pt x="440687" y="726364"/>
                    <a:pt x="374542" y="725541"/>
                    <a:pt x="308412" y="726791"/>
                  </a:cubicBezTo>
                  <a:cubicBezTo>
                    <a:pt x="289703" y="727139"/>
                    <a:pt x="285936" y="721251"/>
                    <a:pt x="286585" y="703999"/>
                  </a:cubicBezTo>
                  <a:cubicBezTo>
                    <a:pt x="287931" y="668196"/>
                    <a:pt x="286538" y="632314"/>
                    <a:pt x="287250" y="596479"/>
                  </a:cubicBezTo>
                  <a:cubicBezTo>
                    <a:pt x="287487" y="584418"/>
                    <a:pt x="283989" y="580192"/>
                    <a:pt x="271691" y="580809"/>
                  </a:cubicBezTo>
                  <a:cubicBezTo>
                    <a:pt x="253188" y="581727"/>
                    <a:pt x="234622" y="580952"/>
                    <a:pt x="216071" y="580904"/>
                  </a:cubicBezTo>
                  <a:lnTo>
                    <a:pt x="216372" y="581205"/>
                  </a:lnTo>
                  <a:cubicBezTo>
                    <a:pt x="216325" y="561373"/>
                    <a:pt x="215533" y="541508"/>
                    <a:pt x="216483" y="521723"/>
                  </a:cubicBezTo>
                  <a:cubicBezTo>
                    <a:pt x="217084" y="509140"/>
                    <a:pt x="212415" y="506117"/>
                    <a:pt x="200576" y="506323"/>
                  </a:cubicBezTo>
                  <a:cubicBezTo>
                    <a:pt x="162763" y="506972"/>
                    <a:pt x="124934" y="507130"/>
                    <a:pt x="87121" y="506259"/>
                  </a:cubicBezTo>
                  <a:cubicBezTo>
                    <a:pt x="73714" y="505943"/>
                    <a:pt x="69915" y="510422"/>
                    <a:pt x="70786" y="523180"/>
                  </a:cubicBezTo>
                  <a:cubicBezTo>
                    <a:pt x="71799" y="537995"/>
                    <a:pt x="70422" y="552952"/>
                    <a:pt x="71213" y="567783"/>
                  </a:cubicBezTo>
                  <a:cubicBezTo>
                    <a:pt x="71799" y="578720"/>
                    <a:pt x="67367" y="581680"/>
                    <a:pt x="57174" y="581205"/>
                  </a:cubicBezTo>
                  <a:cubicBezTo>
                    <a:pt x="42327" y="580524"/>
                    <a:pt x="27417" y="580746"/>
                    <a:pt x="12539" y="581142"/>
                  </a:cubicBezTo>
                  <a:cubicBezTo>
                    <a:pt x="4387" y="581348"/>
                    <a:pt x="-29" y="579591"/>
                    <a:pt x="66" y="570030"/>
                  </a:cubicBezTo>
                  <a:cubicBezTo>
                    <a:pt x="446" y="529115"/>
                    <a:pt x="589" y="488200"/>
                    <a:pt x="3" y="447284"/>
                  </a:cubicBezTo>
                  <a:cubicBezTo>
                    <a:pt x="-171" y="434685"/>
                    <a:pt x="7078" y="435366"/>
                    <a:pt x="15530" y="435381"/>
                  </a:cubicBezTo>
                  <a:cubicBezTo>
                    <a:pt x="76294" y="435476"/>
                    <a:pt x="137058" y="434938"/>
                    <a:pt x="197806" y="435777"/>
                  </a:cubicBezTo>
                  <a:cubicBezTo>
                    <a:pt x="212589" y="435983"/>
                    <a:pt x="217828" y="431725"/>
                    <a:pt x="216388" y="417132"/>
                  </a:cubicBezTo>
                  <a:cubicBezTo>
                    <a:pt x="214758" y="400623"/>
                    <a:pt x="223083" y="379255"/>
                    <a:pt x="213159" y="368651"/>
                  </a:cubicBezTo>
                  <a:cubicBezTo>
                    <a:pt x="203045" y="357856"/>
                    <a:pt x="181392" y="364614"/>
                    <a:pt x="165026" y="365517"/>
                  </a:cubicBezTo>
                  <a:cubicBezTo>
                    <a:pt x="147061" y="366498"/>
                    <a:pt x="139021" y="362525"/>
                    <a:pt x="141331" y="342598"/>
                  </a:cubicBezTo>
                  <a:cubicBezTo>
                    <a:pt x="143310" y="325472"/>
                    <a:pt x="141743" y="307934"/>
                    <a:pt x="141743" y="290571"/>
                  </a:cubicBezTo>
                  <a:lnTo>
                    <a:pt x="141664" y="290650"/>
                  </a:lnTo>
                  <a:lnTo>
                    <a:pt x="215692" y="291077"/>
                  </a:lnTo>
                  <a:cubicBezTo>
                    <a:pt x="215913" y="309675"/>
                    <a:pt x="216214" y="328289"/>
                    <a:pt x="216309" y="346887"/>
                  </a:cubicBezTo>
                  <a:cubicBezTo>
                    <a:pt x="216341" y="353044"/>
                    <a:pt x="217322" y="359502"/>
                    <a:pt x="225109" y="356922"/>
                  </a:cubicBezTo>
                  <a:cubicBezTo>
                    <a:pt x="239813" y="352047"/>
                    <a:pt x="254708" y="354295"/>
                    <a:pt x="269364" y="354722"/>
                  </a:cubicBezTo>
                  <a:cubicBezTo>
                    <a:pt x="282929" y="355118"/>
                    <a:pt x="287741" y="351699"/>
                    <a:pt x="287345" y="337264"/>
                  </a:cubicBezTo>
                  <a:cubicBezTo>
                    <a:pt x="286316" y="300052"/>
                    <a:pt x="287424" y="262809"/>
                    <a:pt x="286791" y="225581"/>
                  </a:cubicBezTo>
                  <a:cubicBezTo>
                    <a:pt x="286569" y="212950"/>
                    <a:pt x="290067" y="207632"/>
                    <a:pt x="303505" y="208772"/>
                  </a:cubicBezTo>
                  <a:cubicBezTo>
                    <a:pt x="317070" y="209911"/>
                    <a:pt x="330904" y="210085"/>
                    <a:pt x="344421" y="208740"/>
                  </a:cubicBezTo>
                  <a:cubicBezTo>
                    <a:pt x="359204" y="207268"/>
                    <a:pt x="362101" y="213710"/>
                    <a:pt x="361879" y="226784"/>
                  </a:cubicBezTo>
                  <a:cubicBezTo>
                    <a:pt x="361246" y="263378"/>
                    <a:pt x="362259" y="300020"/>
                    <a:pt x="361373" y="336615"/>
                  </a:cubicBezTo>
                  <a:cubicBezTo>
                    <a:pt x="361040" y="350227"/>
                    <a:pt x="364491" y="355861"/>
                    <a:pt x="378831" y="354579"/>
                  </a:cubicBezTo>
                  <a:cubicBezTo>
                    <a:pt x="391763" y="353424"/>
                    <a:pt x="404916" y="353661"/>
                    <a:pt x="417895" y="354532"/>
                  </a:cubicBezTo>
                  <a:cubicBezTo>
                    <a:pt x="429576" y="355323"/>
                    <a:pt x="432678" y="350781"/>
                    <a:pt x="432488" y="339606"/>
                  </a:cubicBezTo>
                  <a:cubicBezTo>
                    <a:pt x="431887" y="302996"/>
                    <a:pt x="432805" y="266370"/>
                    <a:pt x="432013" y="229775"/>
                  </a:cubicBezTo>
                  <a:cubicBezTo>
                    <a:pt x="431681" y="214770"/>
                    <a:pt x="434292" y="207426"/>
                    <a:pt x="452036" y="208471"/>
                  </a:cubicBezTo>
                  <a:cubicBezTo>
                    <a:pt x="469589" y="209500"/>
                    <a:pt x="494661" y="217240"/>
                    <a:pt x="503413" y="205131"/>
                  </a:cubicBezTo>
                  <a:cubicBezTo>
                    <a:pt x="514208" y="190205"/>
                    <a:pt x="506167" y="165704"/>
                    <a:pt x="506484" y="145349"/>
                  </a:cubicBezTo>
                  <a:cubicBezTo>
                    <a:pt x="525652" y="145412"/>
                    <a:pt x="544804" y="145634"/>
                    <a:pt x="563971" y="145460"/>
                  </a:cubicBezTo>
                  <a:cubicBezTo>
                    <a:pt x="569575" y="145412"/>
                    <a:pt x="577330" y="147850"/>
                    <a:pt x="577251" y="137656"/>
                  </a:cubicBezTo>
                  <a:cubicBezTo>
                    <a:pt x="577346" y="121021"/>
                    <a:pt x="577124" y="104370"/>
                    <a:pt x="577647" y="87735"/>
                  </a:cubicBezTo>
                  <a:cubicBezTo>
                    <a:pt x="577932" y="78839"/>
                    <a:pt x="576001" y="73933"/>
                    <a:pt x="565586" y="74408"/>
                  </a:cubicBezTo>
                  <a:cubicBezTo>
                    <a:pt x="550201" y="75104"/>
                    <a:pt x="534753" y="75009"/>
                    <a:pt x="519368" y="74455"/>
                  </a:cubicBezTo>
                  <a:cubicBezTo>
                    <a:pt x="509507" y="74091"/>
                    <a:pt x="506500" y="78111"/>
                    <a:pt x="506864" y="87529"/>
                  </a:cubicBezTo>
                  <a:cubicBezTo>
                    <a:pt x="507513" y="104148"/>
                    <a:pt x="507244" y="120799"/>
                    <a:pt x="507355" y="137451"/>
                  </a:cubicBezTo>
                  <a:cubicBezTo>
                    <a:pt x="507149" y="140173"/>
                    <a:pt x="506959" y="142895"/>
                    <a:pt x="506753" y="145618"/>
                  </a:cubicBezTo>
                  <a:cubicBezTo>
                    <a:pt x="463938" y="145523"/>
                    <a:pt x="421139" y="145016"/>
                    <a:pt x="378340" y="145618"/>
                  </a:cubicBezTo>
                  <a:cubicBezTo>
                    <a:pt x="365963" y="145792"/>
                    <a:pt x="360281" y="143244"/>
                    <a:pt x="361262" y="129473"/>
                  </a:cubicBezTo>
                  <a:cubicBezTo>
                    <a:pt x="362433" y="112806"/>
                    <a:pt x="362085" y="95965"/>
                    <a:pt x="361373" y="79251"/>
                  </a:cubicBezTo>
                  <a:cubicBezTo>
                    <a:pt x="360866" y="67396"/>
                    <a:pt x="364681" y="63185"/>
                    <a:pt x="377106" y="63439"/>
                  </a:cubicBezTo>
                  <a:cubicBezTo>
                    <a:pt x="414935" y="64214"/>
                    <a:pt x="452811" y="63154"/>
                    <a:pt x="490624" y="64024"/>
                  </a:cubicBezTo>
                  <a:cubicBezTo>
                    <a:pt x="504031" y="64341"/>
                    <a:pt x="507782" y="59862"/>
                    <a:pt x="507022" y="47088"/>
                  </a:cubicBezTo>
                  <a:cubicBezTo>
                    <a:pt x="506120" y="31656"/>
                    <a:pt x="507117" y="16097"/>
                    <a:pt x="507307" y="601"/>
                  </a:cubicBezTo>
                  <a:cubicBezTo>
                    <a:pt x="530748" y="475"/>
                    <a:pt x="554190" y="348"/>
                    <a:pt x="577631" y="222"/>
                  </a:cubicBezTo>
                  <a:cubicBezTo>
                    <a:pt x="577631" y="222"/>
                    <a:pt x="577425" y="16"/>
                    <a:pt x="577425" y="16"/>
                  </a:cubicBezTo>
                  <a:cubicBezTo>
                    <a:pt x="577536" y="16477"/>
                    <a:pt x="577536" y="32954"/>
                    <a:pt x="577853" y="49415"/>
                  </a:cubicBezTo>
                  <a:cubicBezTo>
                    <a:pt x="577963" y="55066"/>
                    <a:pt x="575684" y="62457"/>
                    <a:pt x="585339" y="63027"/>
                  </a:cubicBezTo>
                  <a:cubicBezTo>
                    <a:pt x="601943" y="63265"/>
                    <a:pt x="618594" y="62980"/>
                    <a:pt x="635166" y="63898"/>
                  </a:cubicBezTo>
                  <a:cubicBezTo>
                    <a:pt x="646119" y="64499"/>
                    <a:pt x="648826" y="59862"/>
                    <a:pt x="648461" y="49858"/>
                  </a:cubicBezTo>
                  <a:cubicBezTo>
                    <a:pt x="647876" y="33255"/>
                    <a:pt x="648382" y="16619"/>
                    <a:pt x="648430" y="0"/>
                  </a:cubicBezTo>
                  <a:lnTo>
                    <a:pt x="648240" y="190"/>
                  </a:lnTo>
                  <a:cubicBezTo>
                    <a:pt x="723645" y="459"/>
                    <a:pt x="799065" y="712"/>
                    <a:pt x="874470" y="981"/>
                  </a:cubicBezTo>
                  <a:cubicBezTo>
                    <a:pt x="874660" y="17078"/>
                    <a:pt x="875530" y="33191"/>
                    <a:pt x="874818" y="49257"/>
                  </a:cubicBezTo>
                  <a:cubicBezTo>
                    <a:pt x="874311" y="60780"/>
                    <a:pt x="878458" y="64151"/>
                    <a:pt x="889712" y="63961"/>
                  </a:cubicBezTo>
                  <a:cubicBezTo>
                    <a:pt x="924391" y="63360"/>
                    <a:pt x="959086" y="64230"/>
                    <a:pt x="993766" y="63486"/>
                  </a:cubicBezTo>
                  <a:cubicBezTo>
                    <a:pt x="1005842" y="63217"/>
                    <a:pt x="1009910" y="66842"/>
                    <a:pt x="1009768" y="78998"/>
                  </a:cubicBezTo>
                  <a:cubicBezTo>
                    <a:pt x="1009214" y="121718"/>
                    <a:pt x="1009340" y="164469"/>
                    <a:pt x="1009736" y="207189"/>
                  </a:cubicBezTo>
                  <a:cubicBezTo>
                    <a:pt x="1009831" y="216812"/>
                    <a:pt x="1006855" y="220484"/>
                    <a:pt x="997026" y="219994"/>
                  </a:cubicBezTo>
                  <a:cubicBezTo>
                    <a:pt x="978555" y="219060"/>
                    <a:pt x="955240" y="225628"/>
                    <a:pt x="942910" y="216701"/>
                  </a:cubicBezTo>
                  <a:cubicBezTo>
                    <a:pt x="930770" y="207901"/>
                    <a:pt x="938621" y="183146"/>
                    <a:pt x="939286" y="165593"/>
                  </a:cubicBezTo>
                  <a:cubicBezTo>
                    <a:pt x="939887" y="149464"/>
                    <a:pt x="935772" y="144462"/>
                    <a:pt x="918931" y="144937"/>
                  </a:cubicBezTo>
                  <a:cubicBezTo>
                    <a:pt x="875071" y="146140"/>
                    <a:pt x="875325" y="145254"/>
                    <a:pt x="874945" y="190000"/>
                  </a:cubicBezTo>
                  <a:cubicBezTo>
                    <a:pt x="874660" y="223444"/>
                    <a:pt x="880928" y="219519"/>
                    <a:pt x="845916" y="219851"/>
                  </a:cubicBezTo>
                  <a:cubicBezTo>
                    <a:pt x="807517" y="220199"/>
                    <a:pt x="769134" y="220294"/>
                    <a:pt x="730736" y="220500"/>
                  </a:cubicBezTo>
                  <a:cubicBezTo>
                    <a:pt x="722252" y="220595"/>
                    <a:pt x="723122" y="226800"/>
                    <a:pt x="723106" y="232308"/>
                  </a:cubicBezTo>
                  <a:cubicBezTo>
                    <a:pt x="723075" y="268697"/>
                    <a:pt x="723075" y="305069"/>
                    <a:pt x="723106" y="341458"/>
                  </a:cubicBezTo>
                  <a:cubicBezTo>
                    <a:pt x="723106" y="346982"/>
                    <a:pt x="722283" y="353107"/>
                    <a:pt x="730577" y="353551"/>
                  </a:cubicBezTo>
                  <a:cubicBezTo>
                    <a:pt x="751122" y="353725"/>
                    <a:pt x="778457" y="363206"/>
                    <a:pt x="790138" y="349799"/>
                  </a:cubicBezTo>
                  <a:cubicBezTo>
                    <a:pt x="800395" y="338039"/>
                    <a:pt x="793478" y="311290"/>
                    <a:pt x="794127" y="291172"/>
                  </a:cubicBezTo>
                  <a:cubicBezTo>
                    <a:pt x="820876" y="291283"/>
                    <a:pt x="847641" y="291410"/>
                    <a:pt x="874391" y="291521"/>
                  </a:cubicBezTo>
                  <a:cubicBezTo>
                    <a:pt x="874596" y="358885"/>
                    <a:pt x="874565" y="426264"/>
                    <a:pt x="875230" y="493629"/>
                  </a:cubicBezTo>
                  <a:cubicBezTo>
                    <a:pt x="875340" y="505215"/>
                    <a:pt x="869990" y="506845"/>
                    <a:pt x="860557" y="506734"/>
                  </a:cubicBezTo>
                  <a:cubicBezTo>
                    <a:pt x="838239" y="506465"/>
                    <a:pt x="815906" y="506782"/>
                    <a:pt x="793589" y="506877"/>
                  </a:cubicBezTo>
                  <a:cubicBezTo>
                    <a:pt x="793351" y="504154"/>
                    <a:pt x="793114" y="501416"/>
                    <a:pt x="792876" y="498694"/>
                  </a:cubicBezTo>
                  <a:cubicBezTo>
                    <a:pt x="793082" y="482596"/>
                    <a:pt x="792718" y="466484"/>
                    <a:pt x="793699" y="450434"/>
                  </a:cubicBezTo>
                  <a:cubicBezTo>
                    <a:pt x="794396" y="439101"/>
                    <a:pt x="790740" y="435271"/>
                    <a:pt x="779138" y="435635"/>
                  </a:cubicBezTo>
                  <a:cubicBezTo>
                    <a:pt x="753765" y="436442"/>
                    <a:pt x="728346" y="436410"/>
                    <a:pt x="702973" y="435698"/>
                  </a:cubicBezTo>
                  <a:cubicBezTo>
                    <a:pt x="685262" y="435207"/>
                    <a:pt x="662438" y="443612"/>
                    <a:pt x="651263" y="432042"/>
                  </a:cubicBezTo>
                  <a:cubicBezTo>
                    <a:pt x="641038" y="421453"/>
                    <a:pt x="648177" y="398961"/>
                    <a:pt x="648572" y="381804"/>
                  </a:cubicBezTo>
                  <a:cubicBezTo>
                    <a:pt x="648873" y="369268"/>
                    <a:pt x="645866" y="363617"/>
                    <a:pt x="632269" y="364899"/>
                  </a:cubicBezTo>
                  <a:cubicBezTo>
                    <a:pt x="620604" y="366007"/>
                    <a:pt x="608654" y="364171"/>
                    <a:pt x="597004" y="365358"/>
                  </a:cubicBezTo>
                  <a:cubicBezTo>
                    <a:pt x="582031" y="366878"/>
                    <a:pt x="575874" y="362604"/>
                    <a:pt x="577124" y="346396"/>
                  </a:cubicBezTo>
                  <a:cubicBezTo>
                    <a:pt x="578549" y="327941"/>
                    <a:pt x="577299" y="309264"/>
                    <a:pt x="577204" y="290698"/>
                  </a:cubicBezTo>
                  <a:cubicBezTo>
                    <a:pt x="596371" y="290761"/>
                    <a:pt x="615539" y="290982"/>
                    <a:pt x="634707" y="290808"/>
                  </a:cubicBezTo>
                  <a:cubicBezTo>
                    <a:pt x="640310" y="290761"/>
                    <a:pt x="648082" y="293214"/>
                    <a:pt x="647987" y="282989"/>
                  </a:cubicBezTo>
                  <a:cubicBezTo>
                    <a:pt x="648066" y="265847"/>
                    <a:pt x="647828" y="248690"/>
                    <a:pt x="648335" y="231564"/>
                  </a:cubicBezTo>
                  <a:cubicBezTo>
                    <a:pt x="648588" y="222969"/>
                    <a:pt x="645660" y="219456"/>
                    <a:pt x="636796" y="219772"/>
                  </a:cubicBezTo>
                  <a:cubicBezTo>
                    <a:pt x="619670" y="220389"/>
                    <a:pt x="602529" y="220279"/>
                    <a:pt x="585387" y="220469"/>
                  </a:cubicBezTo>
                  <a:cubicBezTo>
                    <a:pt x="575510" y="220801"/>
                    <a:pt x="577868" y="228319"/>
                    <a:pt x="577789" y="233954"/>
                  </a:cubicBezTo>
                  <a:cubicBezTo>
                    <a:pt x="577489" y="252932"/>
                    <a:pt x="577504" y="271910"/>
                    <a:pt x="577394" y="290887"/>
                  </a:cubicBezTo>
                  <a:cubicBezTo>
                    <a:pt x="559476" y="290808"/>
                    <a:pt x="541527" y="291362"/>
                    <a:pt x="523657" y="290413"/>
                  </a:cubicBezTo>
                  <a:cubicBezTo>
                    <a:pt x="511153" y="289748"/>
                    <a:pt x="505503" y="293151"/>
                    <a:pt x="506706" y="306700"/>
                  </a:cubicBezTo>
                  <a:cubicBezTo>
                    <a:pt x="507798" y="318951"/>
                    <a:pt x="505993" y="331471"/>
                    <a:pt x="507165" y="343721"/>
                  </a:cubicBezTo>
                  <a:cubicBezTo>
                    <a:pt x="508716" y="359898"/>
                    <a:pt x="504395" y="367463"/>
                    <a:pt x="486382" y="365469"/>
                  </a:cubicBezTo>
                  <a:cubicBezTo>
                    <a:pt x="472375" y="363918"/>
                    <a:pt x="458019" y="365501"/>
                    <a:pt x="443821" y="365691"/>
                  </a:cubicBezTo>
                  <a:cubicBezTo>
                    <a:pt x="436318" y="364678"/>
                    <a:pt x="432156" y="367020"/>
                    <a:pt x="432330" y="375520"/>
                  </a:cubicBezTo>
                  <a:cubicBezTo>
                    <a:pt x="432646" y="392171"/>
                    <a:pt x="432583" y="408822"/>
                    <a:pt x="432393" y="425473"/>
                  </a:cubicBezTo>
                  <a:cubicBezTo>
                    <a:pt x="432298" y="433989"/>
                    <a:pt x="436619" y="436252"/>
                    <a:pt x="444137" y="434843"/>
                  </a:cubicBezTo>
                  <a:cubicBezTo>
                    <a:pt x="460820" y="435065"/>
                    <a:pt x="477503" y="435730"/>
                    <a:pt x="494170" y="435350"/>
                  </a:cubicBezTo>
                  <a:cubicBezTo>
                    <a:pt x="503746" y="435128"/>
                    <a:pt x="507450" y="438325"/>
                    <a:pt x="507070" y="448123"/>
                  </a:cubicBezTo>
                  <a:cubicBezTo>
                    <a:pt x="506468" y="463555"/>
                    <a:pt x="506405" y="479051"/>
                    <a:pt x="507070" y="494467"/>
                  </a:cubicBezTo>
                  <a:cubicBezTo>
                    <a:pt x="507529" y="504708"/>
                    <a:pt x="502986" y="506987"/>
                    <a:pt x="493853" y="506797"/>
                  </a:cubicBezTo>
                  <a:cubicBezTo>
                    <a:pt x="477186" y="506449"/>
                    <a:pt x="460488" y="507019"/>
                    <a:pt x="443805" y="507209"/>
                  </a:cubicBezTo>
                  <a:cubicBezTo>
                    <a:pt x="432615" y="505389"/>
                    <a:pt x="432251" y="512480"/>
                    <a:pt x="432298" y="520631"/>
                  </a:cubicBezTo>
                  <a:cubicBezTo>
                    <a:pt x="432441" y="540875"/>
                    <a:pt x="432203" y="561135"/>
                    <a:pt x="432108" y="581379"/>
                  </a:cubicBezTo>
                  <a:cubicBezTo>
                    <a:pt x="412893" y="581300"/>
                    <a:pt x="393662" y="581537"/>
                    <a:pt x="374447" y="580999"/>
                  </a:cubicBezTo>
                  <a:cubicBezTo>
                    <a:pt x="365092" y="580746"/>
                    <a:pt x="360930" y="583563"/>
                    <a:pt x="361420" y="593630"/>
                  </a:cubicBezTo>
                  <a:cubicBezTo>
                    <a:pt x="362243" y="610329"/>
                    <a:pt x="361990" y="627075"/>
                    <a:pt x="362196" y="643805"/>
                  </a:cubicBezTo>
                  <a:cubicBezTo>
                    <a:pt x="362354" y="645008"/>
                    <a:pt x="362053" y="646812"/>
                    <a:pt x="362750" y="647335"/>
                  </a:cubicBezTo>
                  <a:cubicBezTo>
                    <a:pt x="370648" y="653460"/>
                    <a:pt x="422849" y="653571"/>
                    <a:pt x="430953" y="647461"/>
                  </a:cubicBezTo>
                  <a:cubicBezTo>
                    <a:pt x="431649" y="646939"/>
                    <a:pt x="431396" y="645134"/>
                    <a:pt x="431586" y="643932"/>
                  </a:cubicBezTo>
                  <a:cubicBezTo>
                    <a:pt x="431697" y="623007"/>
                    <a:pt x="431792" y="602082"/>
                    <a:pt x="431902" y="581158"/>
                  </a:cubicBezTo>
                  <a:cubicBezTo>
                    <a:pt x="435954" y="580841"/>
                    <a:pt x="439991" y="580509"/>
                    <a:pt x="444042" y="580192"/>
                  </a:cubicBezTo>
                  <a:cubicBezTo>
                    <a:pt x="488472" y="580382"/>
                    <a:pt x="532917" y="580572"/>
                    <a:pt x="577346" y="580762"/>
                  </a:cubicBezTo>
                  <a:cubicBezTo>
                    <a:pt x="577457" y="597271"/>
                    <a:pt x="577441" y="613779"/>
                    <a:pt x="577758" y="630288"/>
                  </a:cubicBezTo>
                  <a:cubicBezTo>
                    <a:pt x="577868" y="635970"/>
                    <a:pt x="575589" y="643314"/>
                    <a:pt x="585102" y="644185"/>
                  </a:cubicBezTo>
                  <a:cubicBezTo>
                    <a:pt x="588790" y="644470"/>
                    <a:pt x="592494" y="645134"/>
                    <a:pt x="596150" y="644960"/>
                  </a:cubicBezTo>
                  <a:cubicBezTo>
                    <a:pt x="612674" y="644185"/>
                    <a:pt x="633836" y="651846"/>
                    <a:pt x="644504" y="641937"/>
                  </a:cubicBezTo>
                  <a:cubicBezTo>
                    <a:pt x="655426" y="631807"/>
                    <a:pt x="646926" y="610376"/>
                    <a:pt x="648145" y="593947"/>
                  </a:cubicBezTo>
                  <a:cubicBezTo>
                    <a:pt x="648461" y="589657"/>
                    <a:pt x="648113" y="585305"/>
                    <a:pt x="648082" y="580983"/>
                  </a:cubicBezTo>
                  <a:cubicBezTo>
                    <a:pt x="668326" y="580920"/>
                    <a:pt x="688570" y="580366"/>
                    <a:pt x="708798" y="580983"/>
                  </a:cubicBezTo>
                  <a:cubicBezTo>
                    <a:pt x="719086" y="581300"/>
                    <a:pt x="723027" y="577992"/>
                    <a:pt x="722790" y="567545"/>
                  </a:cubicBezTo>
                  <a:cubicBezTo>
                    <a:pt x="722347" y="547317"/>
                    <a:pt x="722822" y="527057"/>
                    <a:pt x="722917" y="506813"/>
                  </a:cubicBezTo>
                  <a:cubicBezTo>
                    <a:pt x="746500" y="506766"/>
                    <a:pt x="770084" y="506734"/>
                    <a:pt x="793668" y="506687"/>
                  </a:cubicBezTo>
                  <a:cubicBezTo>
                    <a:pt x="793731" y="525886"/>
                    <a:pt x="794491" y="545133"/>
                    <a:pt x="793604" y="564285"/>
                  </a:cubicBezTo>
                  <a:cubicBezTo>
                    <a:pt x="792987" y="577517"/>
                    <a:pt x="798147" y="581189"/>
                    <a:pt x="810730" y="580983"/>
                  </a:cubicBezTo>
                  <a:cubicBezTo>
                    <a:pt x="847895" y="580366"/>
                    <a:pt x="885090" y="580192"/>
                    <a:pt x="922239" y="581078"/>
                  </a:cubicBezTo>
                  <a:cubicBezTo>
                    <a:pt x="935518" y="581395"/>
                    <a:pt x="939080" y="577011"/>
                    <a:pt x="938922" y="564301"/>
                  </a:cubicBezTo>
                  <a:cubicBezTo>
                    <a:pt x="938352" y="514126"/>
                    <a:pt x="938621" y="463951"/>
                    <a:pt x="938716" y="413760"/>
                  </a:cubicBezTo>
                  <a:cubicBezTo>
                    <a:pt x="938795" y="372892"/>
                    <a:pt x="939096" y="332009"/>
                    <a:pt x="939286" y="291141"/>
                  </a:cubicBezTo>
                  <a:cubicBezTo>
                    <a:pt x="982401" y="291046"/>
                    <a:pt x="1025533" y="291093"/>
                    <a:pt x="1068648" y="290713"/>
                  </a:cubicBezTo>
                  <a:cubicBezTo>
                    <a:pt x="1074425" y="290666"/>
                    <a:pt x="1083352" y="294465"/>
                    <a:pt x="1083701" y="282958"/>
                  </a:cubicBezTo>
                  <a:cubicBezTo>
                    <a:pt x="1083970" y="237262"/>
                    <a:pt x="1084239" y="191582"/>
                    <a:pt x="1084508" y="145887"/>
                  </a:cubicBezTo>
                  <a:cubicBezTo>
                    <a:pt x="1107997" y="145713"/>
                    <a:pt x="1131485" y="145555"/>
                    <a:pt x="1154974" y="145380"/>
                  </a:cubicBezTo>
                  <a:cubicBezTo>
                    <a:pt x="1154879" y="179506"/>
                    <a:pt x="1154752" y="213631"/>
                    <a:pt x="1154721" y="247772"/>
                  </a:cubicBezTo>
                  <a:cubicBezTo>
                    <a:pt x="1154689" y="276337"/>
                    <a:pt x="1140697" y="290618"/>
                    <a:pt x="1112745" y="290618"/>
                  </a:cubicBezTo>
                  <a:cubicBezTo>
                    <a:pt x="1107158" y="290618"/>
                    <a:pt x="1101554" y="290998"/>
                    <a:pt x="1095999" y="290571"/>
                  </a:cubicBezTo>
                  <a:cubicBezTo>
                    <a:pt x="1087483" y="289938"/>
                    <a:pt x="1087832" y="296079"/>
                    <a:pt x="1086993" y="301476"/>
                  </a:cubicBezTo>
                  <a:cubicBezTo>
                    <a:pt x="1079775" y="322148"/>
                    <a:pt x="1085869" y="343579"/>
                    <a:pt x="1083431" y="364519"/>
                  </a:cubicBezTo>
                  <a:cubicBezTo>
                    <a:pt x="1062966" y="364709"/>
                    <a:pt x="1042500" y="365342"/>
                    <a:pt x="1022050" y="364899"/>
                  </a:cubicBezTo>
                  <a:cubicBezTo>
                    <a:pt x="1012284" y="364694"/>
                    <a:pt x="1009150" y="368017"/>
                    <a:pt x="1009293" y="377720"/>
                  </a:cubicBezTo>
                  <a:cubicBezTo>
                    <a:pt x="1009910" y="418018"/>
                    <a:pt x="1009879" y="458332"/>
                    <a:pt x="1010068" y="498646"/>
                  </a:cubicBezTo>
                  <a:cubicBezTo>
                    <a:pt x="1019201" y="509805"/>
                    <a:pt x="1074188" y="509805"/>
                    <a:pt x="1083321" y="498646"/>
                  </a:cubicBezTo>
                  <a:cubicBezTo>
                    <a:pt x="1083526" y="483166"/>
                    <a:pt x="1084539" y="467639"/>
                    <a:pt x="1083685" y="452207"/>
                  </a:cubicBezTo>
                  <a:cubicBezTo>
                    <a:pt x="1083004" y="439608"/>
                    <a:pt x="1086360" y="434084"/>
                    <a:pt x="1099972" y="435207"/>
                  </a:cubicBezTo>
                  <a:cubicBezTo>
                    <a:pt x="1113520" y="436331"/>
                    <a:pt x="1127259" y="434891"/>
                    <a:pt x="1140855" y="435635"/>
                  </a:cubicBezTo>
                  <a:cubicBezTo>
                    <a:pt x="1151381" y="436205"/>
                    <a:pt x="1155180" y="432374"/>
                    <a:pt x="1154847" y="421896"/>
                  </a:cubicBezTo>
                  <a:cubicBezTo>
                    <a:pt x="1154293" y="403947"/>
                    <a:pt x="1155022" y="385951"/>
                    <a:pt x="1154642" y="367986"/>
                  </a:cubicBezTo>
                  <a:cubicBezTo>
                    <a:pt x="1154420" y="357903"/>
                    <a:pt x="1157776" y="353519"/>
                    <a:pt x="1168570" y="354152"/>
                  </a:cubicBezTo>
                  <a:cubicBezTo>
                    <a:pt x="1182784" y="354991"/>
                    <a:pt x="1197172" y="353266"/>
                    <a:pt x="1211306" y="354643"/>
                  </a:cubicBezTo>
                  <a:cubicBezTo>
                    <a:pt x="1226786" y="356162"/>
                    <a:pt x="1230379" y="349752"/>
                    <a:pt x="1229461" y="335697"/>
                  </a:cubicBezTo>
                  <a:cubicBezTo>
                    <a:pt x="1228495" y="320913"/>
                    <a:pt x="1229603" y="305987"/>
                    <a:pt x="1229793" y="291125"/>
                  </a:cubicBezTo>
                  <a:cubicBezTo>
                    <a:pt x="1248755" y="291030"/>
                    <a:pt x="1267701" y="291077"/>
                    <a:pt x="1286647" y="290777"/>
                  </a:cubicBezTo>
                  <a:cubicBezTo>
                    <a:pt x="1292235" y="290682"/>
                    <a:pt x="1299848" y="292993"/>
                    <a:pt x="1299721" y="282942"/>
                  </a:cubicBezTo>
                  <a:cubicBezTo>
                    <a:pt x="1299800" y="266892"/>
                    <a:pt x="1299104" y="250779"/>
                    <a:pt x="1300196" y="234809"/>
                  </a:cubicBezTo>
                  <a:cubicBezTo>
                    <a:pt x="1301067" y="222051"/>
                    <a:pt x="1295843" y="218965"/>
                    <a:pt x="1284210" y="219645"/>
                  </a:cubicBezTo>
                  <a:cubicBezTo>
                    <a:pt x="1270060" y="220484"/>
                    <a:pt x="1255799" y="219329"/>
                    <a:pt x="1241617" y="220010"/>
                  </a:cubicBezTo>
                  <a:cubicBezTo>
                    <a:pt x="1231724" y="220484"/>
                    <a:pt x="1228685" y="216670"/>
                    <a:pt x="1229033" y="207141"/>
                  </a:cubicBezTo>
                  <a:cubicBezTo>
                    <a:pt x="1229619" y="191108"/>
                    <a:pt x="1228669" y="175010"/>
                    <a:pt x="1229366" y="158992"/>
                  </a:cubicBezTo>
                  <a:cubicBezTo>
                    <a:pt x="1229809" y="148657"/>
                    <a:pt x="1226533" y="144763"/>
                    <a:pt x="1215833" y="145159"/>
                  </a:cubicBezTo>
                  <a:cubicBezTo>
                    <a:pt x="1195478" y="145934"/>
                    <a:pt x="1175092" y="145523"/>
                    <a:pt x="1154705" y="145618"/>
                  </a:cubicBezTo>
                  <a:cubicBezTo>
                    <a:pt x="1154610" y="142975"/>
                    <a:pt x="1154515" y="140331"/>
                    <a:pt x="1154420" y="137688"/>
                  </a:cubicBezTo>
                  <a:cubicBezTo>
                    <a:pt x="1154515" y="121623"/>
                    <a:pt x="1153819" y="105510"/>
                    <a:pt x="1154942" y="89507"/>
                  </a:cubicBezTo>
                  <a:cubicBezTo>
                    <a:pt x="1155845" y="76623"/>
                    <a:pt x="1150400" y="73727"/>
                    <a:pt x="1138877" y="74423"/>
                  </a:cubicBezTo>
                  <a:cubicBezTo>
                    <a:pt x="1125328" y="75246"/>
                    <a:pt x="1111637" y="73869"/>
                    <a:pt x="1098104" y="74835"/>
                  </a:cubicBezTo>
                  <a:cubicBezTo>
                    <a:pt x="1086233" y="75690"/>
                    <a:pt x="1083241" y="70925"/>
                    <a:pt x="1083732" y="59909"/>
                  </a:cubicBezTo>
                  <a:cubicBezTo>
                    <a:pt x="1084603" y="40171"/>
                    <a:pt x="1084286" y="20386"/>
                    <a:pt x="1084460" y="617"/>
                  </a:cubicBezTo>
                  <a:cubicBezTo>
                    <a:pt x="1107696" y="617"/>
                    <a:pt x="1130915" y="617"/>
                    <a:pt x="1154151" y="617"/>
                  </a:cubicBezTo>
                  <a:cubicBezTo>
                    <a:pt x="1154325" y="17300"/>
                    <a:pt x="1154911" y="33999"/>
                    <a:pt x="1154547" y="50681"/>
                  </a:cubicBezTo>
                  <a:cubicBezTo>
                    <a:pt x="1154341" y="59830"/>
                    <a:pt x="1156668" y="64309"/>
                    <a:pt x="1166893" y="63898"/>
                  </a:cubicBezTo>
                  <a:cubicBezTo>
                    <a:pt x="1183559" y="63233"/>
                    <a:pt x="1200306" y="63233"/>
                    <a:pt x="1216972" y="63898"/>
                  </a:cubicBezTo>
                  <a:cubicBezTo>
                    <a:pt x="1227197" y="64309"/>
                    <a:pt x="1229524" y="59830"/>
                    <a:pt x="1229318" y="50681"/>
                  </a:cubicBezTo>
                  <a:cubicBezTo>
                    <a:pt x="1228954" y="33999"/>
                    <a:pt x="1229524" y="17300"/>
                    <a:pt x="1229714" y="617"/>
                  </a:cubicBezTo>
                  <a:cubicBezTo>
                    <a:pt x="1320139" y="522"/>
                    <a:pt x="1410549" y="570"/>
                    <a:pt x="1500975" y="127"/>
                  </a:cubicBezTo>
                  <a:cubicBezTo>
                    <a:pt x="1511975" y="79"/>
                    <a:pt x="1516613" y="2960"/>
                    <a:pt x="1516090" y="14704"/>
                  </a:cubicBezTo>
                  <a:cubicBezTo>
                    <a:pt x="1515204" y="34489"/>
                    <a:pt x="1515663" y="54322"/>
                    <a:pt x="1515552" y="74138"/>
                  </a:cubicBezTo>
                  <a:cubicBezTo>
                    <a:pt x="1497018" y="74297"/>
                    <a:pt x="1478467" y="75041"/>
                    <a:pt x="1459964" y="74408"/>
                  </a:cubicBezTo>
                  <a:cubicBezTo>
                    <a:pt x="1449011" y="74028"/>
                    <a:pt x="1444105" y="76813"/>
                    <a:pt x="1445007" y="88748"/>
                  </a:cubicBezTo>
                  <a:cubicBezTo>
                    <a:pt x="1445988" y="101648"/>
                    <a:pt x="1444120" y="114801"/>
                    <a:pt x="1445513" y="127637"/>
                  </a:cubicBezTo>
                  <a:cubicBezTo>
                    <a:pt x="1447175" y="143133"/>
                    <a:pt x="1440591" y="146567"/>
                    <a:pt x="1426662" y="145634"/>
                  </a:cubicBezTo>
                  <a:cubicBezTo>
                    <a:pt x="1411910" y="144636"/>
                    <a:pt x="1397016" y="145618"/>
                    <a:pt x="1382185" y="145729"/>
                  </a:cubicBezTo>
                  <a:cubicBezTo>
                    <a:pt x="1379605" y="145618"/>
                    <a:pt x="1377010" y="145523"/>
                    <a:pt x="1374430" y="145412"/>
                  </a:cubicBezTo>
                  <a:cubicBezTo>
                    <a:pt x="1374351" y="142848"/>
                    <a:pt x="1374271" y="140268"/>
                    <a:pt x="1374176" y="137704"/>
                  </a:cubicBezTo>
                  <a:cubicBezTo>
                    <a:pt x="1374271" y="121005"/>
                    <a:pt x="1374002" y="104291"/>
                    <a:pt x="1374588" y="87608"/>
                  </a:cubicBezTo>
                  <a:cubicBezTo>
                    <a:pt x="1374904" y="78412"/>
                    <a:pt x="1372483" y="74028"/>
                    <a:pt x="1362258" y="74455"/>
                  </a:cubicBezTo>
                  <a:cubicBezTo>
                    <a:pt x="1345575" y="75136"/>
                    <a:pt x="1328829" y="75136"/>
                    <a:pt x="1312162" y="74455"/>
                  </a:cubicBezTo>
                  <a:cubicBezTo>
                    <a:pt x="1301953" y="74043"/>
                    <a:pt x="1299516" y="78412"/>
                    <a:pt x="1299832" y="87608"/>
                  </a:cubicBezTo>
                  <a:cubicBezTo>
                    <a:pt x="1300418" y="104291"/>
                    <a:pt x="1300149" y="121005"/>
                    <a:pt x="1300244" y="137704"/>
                  </a:cubicBezTo>
                  <a:cubicBezTo>
                    <a:pt x="1300165" y="147865"/>
                    <a:pt x="1307889" y="145460"/>
                    <a:pt x="1313476" y="145507"/>
                  </a:cubicBezTo>
                  <a:cubicBezTo>
                    <a:pt x="1333815" y="145665"/>
                    <a:pt x="1354154" y="145428"/>
                    <a:pt x="1374493" y="145349"/>
                  </a:cubicBezTo>
                  <a:cubicBezTo>
                    <a:pt x="1374445" y="161921"/>
                    <a:pt x="1374224" y="178477"/>
                    <a:pt x="1374414" y="195049"/>
                  </a:cubicBezTo>
                  <a:cubicBezTo>
                    <a:pt x="1374477" y="200668"/>
                    <a:pt x="1372119" y="208218"/>
                    <a:pt x="1381980" y="208613"/>
                  </a:cubicBezTo>
                  <a:cubicBezTo>
                    <a:pt x="1398710" y="208772"/>
                    <a:pt x="1415472" y="209421"/>
                    <a:pt x="1432186" y="208867"/>
                  </a:cubicBezTo>
                  <a:cubicBezTo>
                    <a:pt x="1441904" y="208550"/>
                    <a:pt x="1445403" y="212001"/>
                    <a:pt x="1445260" y="221577"/>
                  </a:cubicBezTo>
                  <a:cubicBezTo>
                    <a:pt x="1444943" y="242026"/>
                    <a:pt x="1445355" y="262492"/>
                    <a:pt x="1445482" y="282942"/>
                  </a:cubicBezTo>
                  <a:cubicBezTo>
                    <a:pt x="1445387" y="293119"/>
                    <a:pt x="1453111" y="290666"/>
                    <a:pt x="1458714" y="290761"/>
                  </a:cubicBezTo>
                  <a:cubicBezTo>
                    <a:pt x="1473513" y="291030"/>
                    <a:pt x="1488344" y="291267"/>
                    <a:pt x="1503127" y="290729"/>
                  </a:cubicBezTo>
                  <a:cubicBezTo>
                    <a:pt x="1512703" y="290381"/>
                    <a:pt x="1516328" y="293847"/>
                    <a:pt x="1516043" y="303534"/>
                  </a:cubicBezTo>
                  <a:cubicBezTo>
                    <a:pt x="1515457" y="323873"/>
                    <a:pt x="1515679" y="344244"/>
                    <a:pt x="1515568" y="364599"/>
                  </a:cubicBezTo>
                  <a:cubicBezTo>
                    <a:pt x="1497034" y="364757"/>
                    <a:pt x="1478483" y="365501"/>
                    <a:pt x="1459980" y="364868"/>
                  </a:cubicBezTo>
                  <a:cubicBezTo>
                    <a:pt x="1449027" y="364488"/>
                    <a:pt x="1444120" y="367274"/>
                    <a:pt x="1445023" y="379208"/>
                  </a:cubicBezTo>
                  <a:cubicBezTo>
                    <a:pt x="1446004" y="392108"/>
                    <a:pt x="1444136" y="405261"/>
                    <a:pt x="1445529" y="418097"/>
                  </a:cubicBezTo>
                  <a:cubicBezTo>
                    <a:pt x="1447191" y="433593"/>
                    <a:pt x="1440607" y="437028"/>
                    <a:pt x="1426678" y="436094"/>
                  </a:cubicBezTo>
                  <a:cubicBezTo>
                    <a:pt x="1411926" y="435097"/>
                    <a:pt x="1397032" y="436078"/>
                    <a:pt x="1382201" y="436189"/>
                  </a:cubicBezTo>
                  <a:cubicBezTo>
                    <a:pt x="1379542" y="436062"/>
                    <a:pt x="1376867" y="435920"/>
                    <a:pt x="1374208" y="435793"/>
                  </a:cubicBezTo>
                  <a:cubicBezTo>
                    <a:pt x="1374303" y="416673"/>
                    <a:pt x="1373891" y="397537"/>
                    <a:pt x="1374667" y="378448"/>
                  </a:cubicBezTo>
                  <a:cubicBezTo>
                    <a:pt x="1375110" y="367812"/>
                    <a:pt x="1371232" y="364741"/>
                    <a:pt x="1360897" y="364883"/>
                  </a:cubicBezTo>
                  <a:cubicBezTo>
                    <a:pt x="1319586" y="365453"/>
                    <a:pt x="1278259" y="365279"/>
                    <a:pt x="1236932" y="365374"/>
                  </a:cubicBezTo>
                  <a:cubicBezTo>
                    <a:pt x="1232864" y="365263"/>
                    <a:pt x="1229413" y="366450"/>
                    <a:pt x="1229382" y="371136"/>
                  </a:cubicBezTo>
                  <a:cubicBezTo>
                    <a:pt x="1229287" y="390636"/>
                    <a:pt x="1229303" y="410152"/>
                    <a:pt x="1229556" y="429652"/>
                  </a:cubicBezTo>
                  <a:cubicBezTo>
                    <a:pt x="1229619" y="434321"/>
                    <a:pt x="1233180" y="435413"/>
                    <a:pt x="1237280" y="435049"/>
                  </a:cubicBezTo>
                  <a:cubicBezTo>
                    <a:pt x="1282991" y="435223"/>
                    <a:pt x="1328702" y="435397"/>
                    <a:pt x="1374414" y="435571"/>
                  </a:cubicBezTo>
                  <a:cubicBezTo>
                    <a:pt x="1374382" y="454043"/>
                    <a:pt x="1374699" y="472514"/>
                    <a:pt x="1374208" y="490969"/>
                  </a:cubicBezTo>
                  <a:cubicBezTo>
                    <a:pt x="1373907" y="502144"/>
                    <a:pt x="1378751" y="506481"/>
                    <a:pt x="1389593" y="506370"/>
                  </a:cubicBezTo>
                  <a:cubicBezTo>
                    <a:pt x="1408048" y="506196"/>
                    <a:pt x="1426520" y="506623"/>
                    <a:pt x="1444991" y="506813"/>
                  </a:cubicBezTo>
                  <a:cubicBezTo>
                    <a:pt x="1445070" y="527675"/>
                    <a:pt x="1444864" y="548552"/>
                    <a:pt x="1445339" y="569397"/>
                  </a:cubicBezTo>
                  <a:cubicBezTo>
                    <a:pt x="1445545" y="578039"/>
                    <a:pt x="1442585" y="581395"/>
                    <a:pt x="1433737" y="581205"/>
                  </a:cubicBezTo>
                  <a:cubicBezTo>
                    <a:pt x="1416564" y="580825"/>
                    <a:pt x="1399375" y="581300"/>
                    <a:pt x="1382185" y="581411"/>
                  </a:cubicBezTo>
                  <a:cubicBezTo>
                    <a:pt x="1372182" y="581363"/>
                    <a:pt x="1374493" y="588945"/>
                    <a:pt x="1374398" y="594532"/>
                  </a:cubicBezTo>
                  <a:cubicBezTo>
                    <a:pt x="1374081" y="613463"/>
                    <a:pt x="1374097" y="632393"/>
                    <a:pt x="1373987" y="651323"/>
                  </a:cubicBezTo>
                  <a:cubicBezTo>
                    <a:pt x="1328291" y="651592"/>
                    <a:pt x="1282595" y="651861"/>
                    <a:pt x="1236900" y="652130"/>
                  </a:cubicBezTo>
                  <a:cubicBezTo>
                    <a:pt x="1228195" y="651798"/>
                    <a:pt x="1229049" y="658129"/>
                    <a:pt x="1229049" y="663622"/>
                  </a:cubicBezTo>
                  <a:cubicBezTo>
                    <a:pt x="1229002" y="703271"/>
                    <a:pt x="1229303" y="742920"/>
                    <a:pt x="1228859" y="782569"/>
                  </a:cubicBezTo>
                  <a:cubicBezTo>
                    <a:pt x="1228733" y="794424"/>
                    <a:pt x="1234162" y="797115"/>
                    <a:pt x="1244751" y="797004"/>
                  </a:cubicBezTo>
                  <a:cubicBezTo>
                    <a:pt x="1288119" y="796529"/>
                    <a:pt x="1331488" y="796624"/>
                    <a:pt x="1374857" y="796514"/>
                  </a:cubicBezTo>
                  <a:cubicBezTo>
                    <a:pt x="1374857" y="796514"/>
                    <a:pt x="1374968" y="796688"/>
                    <a:pt x="1374968" y="796688"/>
                  </a:cubicBezTo>
                  <a:cubicBezTo>
                    <a:pt x="1374746" y="838695"/>
                    <a:pt x="1374635" y="880687"/>
                    <a:pt x="1374271" y="922695"/>
                  </a:cubicBezTo>
                  <a:cubicBezTo>
                    <a:pt x="1374145" y="936354"/>
                    <a:pt x="1379305" y="943334"/>
                    <a:pt x="1394088" y="942321"/>
                  </a:cubicBezTo>
                  <a:cubicBezTo>
                    <a:pt x="1407004" y="941451"/>
                    <a:pt x="1420030" y="941847"/>
                    <a:pt x="1432993" y="942227"/>
                  </a:cubicBezTo>
                  <a:cubicBezTo>
                    <a:pt x="1441414" y="942480"/>
                    <a:pt x="1446225" y="940042"/>
                    <a:pt x="1444674" y="930688"/>
                  </a:cubicBezTo>
                  <a:cubicBezTo>
                    <a:pt x="1444959" y="886243"/>
                    <a:pt x="1445228" y="841782"/>
                    <a:pt x="1445513" y="797337"/>
                  </a:cubicBezTo>
                  <a:cubicBezTo>
                    <a:pt x="1464111" y="797178"/>
                    <a:pt x="1482725" y="797542"/>
                    <a:pt x="1501291" y="796688"/>
                  </a:cubicBezTo>
                  <a:cubicBezTo>
                    <a:pt x="1512830" y="796150"/>
                    <a:pt x="1516170" y="800534"/>
                    <a:pt x="1516090" y="811724"/>
                  </a:cubicBezTo>
                  <a:cubicBezTo>
                    <a:pt x="1515584" y="878677"/>
                    <a:pt x="1515679" y="945629"/>
                    <a:pt x="1515568" y="1012582"/>
                  </a:cubicBezTo>
                  <a:cubicBezTo>
                    <a:pt x="1496400" y="1012740"/>
                    <a:pt x="1477233" y="1013294"/>
                    <a:pt x="1458081" y="1012899"/>
                  </a:cubicBezTo>
                  <a:cubicBezTo>
                    <a:pt x="1448758" y="1012709"/>
                    <a:pt x="1444928" y="1015304"/>
                    <a:pt x="1445038" y="1025355"/>
                  </a:cubicBezTo>
                  <a:cubicBezTo>
                    <a:pt x="1445513" y="1065543"/>
                    <a:pt x="1445497" y="1105730"/>
                    <a:pt x="1445038" y="1145917"/>
                  </a:cubicBezTo>
                  <a:cubicBezTo>
                    <a:pt x="1444928" y="1155921"/>
                    <a:pt x="1448711" y="1158596"/>
                    <a:pt x="1458081" y="1158406"/>
                  </a:cubicBezTo>
                  <a:cubicBezTo>
                    <a:pt x="1477233" y="1158010"/>
                    <a:pt x="1496400" y="1158580"/>
                    <a:pt x="1515568" y="1158754"/>
                  </a:cubicBezTo>
                  <a:cubicBezTo>
                    <a:pt x="1515568" y="1183271"/>
                    <a:pt x="1515568" y="1207789"/>
                    <a:pt x="1515552" y="1232291"/>
                  </a:cubicBezTo>
                  <a:cubicBezTo>
                    <a:pt x="1447951" y="1232449"/>
                    <a:pt x="1380349" y="1232465"/>
                    <a:pt x="1312748" y="1232924"/>
                  </a:cubicBezTo>
                  <a:cubicBezTo>
                    <a:pt x="1303267" y="1232987"/>
                    <a:pt x="1299342" y="1230312"/>
                    <a:pt x="1299800" y="1220325"/>
                  </a:cubicBezTo>
                  <a:cubicBezTo>
                    <a:pt x="1300481" y="1205478"/>
                    <a:pt x="1299057" y="1190489"/>
                    <a:pt x="1300228" y="1175706"/>
                  </a:cubicBezTo>
                  <a:cubicBezTo>
                    <a:pt x="1301320" y="1161888"/>
                    <a:pt x="1296967" y="1157852"/>
                    <a:pt x="1282833" y="1157962"/>
                  </a:cubicBezTo>
                  <a:cubicBezTo>
                    <a:pt x="1199103" y="1158643"/>
                    <a:pt x="1115357" y="1157773"/>
                    <a:pt x="1031626" y="1158722"/>
                  </a:cubicBezTo>
                  <a:cubicBezTo>
                    <a:pt x="1014057" y="1158928"/>
                    <a:pt x="1007568" y="1155161"/>
                    <a:pt x="1008945" y="1136595"/>
                  </a:cubicBezTo>
                  <a:cubicBezTo>
                    <a:pt x="1010116" y="1120941"/>
                    <a:pt x="1016336" y="1100428"/>
                    <a:pt x="1005732" y="1090282"/>
                  </a:cubicBezTo>
                  <a:cubicBezTo>
                    <a:pt x="996076" y="1081054"/>
                    <a:pt x="976149" y="1087892"/>
                    <a:pt x="960764" y="1087654"/>
                  </a:cubicBezTo>
                  <a:cubicBezTo>
                    <a:pt x="934094" y="1087243"/>
                    <a:pt x="907424" y="1087227"/>
                    <a:pt x="880754" y="1087702"/>
                  </a:cubicBezTo>
                  <a:cubicBezTo>
                    <a:pt x="871304" y="1087876"/>
                    <a:pt x="867300" y="1085169"/>
                    <a:pt x="867790" y="1075135"/>
                  </a:cubicBezTo>
                  <a:cubicBezTo>
                    <a:pt x="868740" y="1055397"/>
                    <a:pt x="861617" y="1030420"/>
                    <a:pt x="871162" y="1017299"/>
                  </a:cubicBezTo>
                  <a:cubicBezTo>
                    <a:pt x="880579" y="1004352"/>
                    <a:pt x="906996" y="1013785"/>
                    <a:pt x="925911" y="1013136"/>
                  </a:cubicBezTo>
                  <a:cubicBezTo>
                    <a:pt x="949447" y="1012345"/>
                    <a:pt x="973047" y="1012598"/>
                    <a:pt x="996615" y="1013104"/>
                  </a:cubicBezTo>
                  <a:cubicBezTo>
                    <a:pt x="1006143" y="1013310"/>
                    <a:pt x="1009198" y="1010271"/>
                    <a:pt x="1009704" y="1000489"/>
                  </a:cubicBezTo>
                  <a:cubicBezTo>
                    <a:pt x="1012712" y="942290"/>
                    <a:pt x="1012965" y="942290"/>
                    <a:pt x="954971" y="942290"/>
                  </a:cubicBezTo>
                  <a:cubicBezTo>
                    <a:pt x="931403" y="942290"/>
                    <a:pt x="907804" y="941562"/>
                    <a:pt x="884267" y="942575"/>
                  </a:cubicBezTo>
                  <a:cubicBezTo>
                    <a:pt x="871146" y="943144"/>
                    <a:pt x="867553" y="938982"/>
                    <a:pt x="867648" y="925955"/>
                  </a:cubicBezTo>
                  <a:cubicBezTo>
                    <a:pt x="868202" y="840990"/>
                    <a:pt x="867537" y="756026"/>
                    <a:pt x="868297" y="671061"/>
                  </a:cubicBezTo>
                  <a:cubicBezTo>
                    <a:pt x="868439" y="655723"/>
                    <a:pt x="864609" y="651197"/>
                    <a:pt x="848923" y="651450"/>
                  </a:cubicBezTo>
                  <a:cubicBezTo>
                    <a:pt x="788144" y="652399"/>
                    <a:pt x="727348" y="652257"/>
                    <a:pt x="666569" y="651529"/>
                  </a:cubicBezTo>
                  <a:cubicBezTo>
                    <a:pt x="651817" y="651355"/>
                    <a:pt x="646926" y="655929"/>
                    <a:pt x="648240" y="670475"/>
                  </a:cubicBezTo>
                  <a:cubicBezTo>
                    <a:pt x="649474" y="684008"/>
                    <a:pt x="649126" y="697778"/>
                    <a:pt x="648335" y="711375"/>
                  </a:cubicBezTo>
                  <a:cubicBezTo>
                    <a:pt x="647670" y="722882"/>
                    <a:pt x="652149" y="726380"/>
                    <a:pt x="663308" y="726237"/>
                  </a:cubicBezTo>
                  <a:cubicBezTo>
                    <a:pt x="700520" y="725747"/>
                    <a:pt x="737763" y="726902"/>
                    <a:pt x="774943" y="725699"/>
                  </a:cubicBezTo>
                  <a:cubicBezTo>
                    <a:pt x="791024" y="725177"/>
                    <a:pt x="795535" y="730606"/>
                    <a:pt x="794063" y="745690"/>
                  </a:cubicBezTo>
                  <a:cubicBezTo>
                    <a:pt x="792876" y="757972"/>
                    <a:pt x="793082" y="770524"/>
                    <a:pt x="794032" y="782870"/>
                  </a:cubicBezTo>
                  <a:cubicBezTo>
                    <a:pt x="794950" y="794804"/>
                    <a:pt x="789980" y="797732"/>
                    <a:pt x="778979" y="797305"/>
                  </a:cubicBezTo>
                  <a:cubicBezTo>
                    <a:pt x="762898" y="796688"/>
                    <a:pt x="746754" y="797511"/>
                    <a:pt x="730640" y="797717"/>
                  </a:cubicBezTo>
                  <a:cubicBezTo>
                    <a:pt x="722157" y="797812"/>
                    <a:pt x="723011" y="804016"/>
                    <a:pt x="723011" y="809524"/>
                  </a:cubicBezTo>
                  <a:cubicBezTo>
                    <a:pt x="722980" y="845897"/>
                    <a:pt x="722980" y="882270"/>
                    <a:pt x="723011" y="918643"/>
                  </a:cubicBezTo>
                  <a:cubicBezTo>
                    <a:pt x="723011" y="924151"/>
                    <a:pt x="722173" y="930261"/>
                    <a:pt x="730356" y="930941"/>
                  </a:cubicBezTo>
                  <a:cubicBezTo>
                    <a:pt x="730356" y="930941"/>
                    <a:pt x="730371" y="930957"/>
                    <a:pt x="730371" y="930957"/>
                  </a:cubicBezTo>
                  <a:cubicBezTo>
                    <a:pt x="729200" y="940106"/>
                    <a:pt x="733949" y="942432"/>
                    <a:pt x="742211" y="942290"/>
                  </a:cubicBezTo>
                  <a:cubicBezTo>
                    <a:pt x="759273" y="941973"/>
                    <a:pt x="776352" y="942290"/>
                    <a:pt x="793414" y="942369"/>
                  </a:cubicBezTo>
                  <a:cubicBezTo>
                    <a:pt x="793557" y="960983"/>
                    <a:pt x="793209" y="979596"/>
                    <a:pt x="794000" y="998179"/>
                  </a:cubicBezTo>
                  <a:cubicBezTo>
                    <a:pt x="794475" y="1009068"/>
                    <a:pt x="791563" y="1013548"/>
                    <a:pt x="779660" y="1013342"/>
                  </a:cubicBezTo>
                  <a:cubicBezTo>
                    <a:pt x="740581" y="1012677"/>
                    <a:pt x="701485" y="1012645"/>
                    <a:pt x="662406" y="1013342"/>
                  </a:cubicBezTo>
                  <a:cubicBezTo>
                    <a:pt x="650535" y="1013563"/>
                    <a:pt x="647338" y="1009401"/>
                    <a:pt x="648002" y="998321"/>
                  </a:cubicBezTo>
                  <a:cubicBezTo>
                    <a:pt x="648810" y="984725"/>
                    <a:pt x="647385" y="970970"/>
                    <a:pt x="648430" y="957406"/>
                  </a:cubicBezTo>
                  <a:cubicBezTo>
                    <a:pt x="649411" y="944664"/>
                    <a:pt x="644220" y="941340"/>
                    <a:pt x="632443" y="942116"/>
                  </a:cubicBezTo>
                  <a:cubicBezTo>
                    <a:pt x="619464" y="942986"/>
                    <a:pt x="606311" y="941419"/>
                    <a:pt x="593396" y="942559"/>
                  </a:cubicBezTo>
                  <a:cubicBezTo>
                    <a:pt x="579720" y="943762"/>
                    <a:pt x="576618" y="938095"/>
                    <a:pt x="577188" y="925575"/>
                  </a:cubicBezTo>
                  <a:cubicBezTo>
                    <a:pt x="578058" y="906392"/>
                    <a:pt x="577267" y="887129"/>
                    <a:pt x="577172" y="867898"/>
                  </a:cubicBezTo>
                  <a:cubicBezTo>
                    <a:pt x="579942" y="867613"/>
                    <a:pt x="582712" y="867328"/>
                    <a:pt x="585498" y="867059"/>
                  </a:cubicBezTo>
                  <a:cubicBezTo>
                    <a:pt x="602117" y="867265"/>
                    <a:pt x="618752" y="867091"/>
                    <a:pt x="635340" y="867819"/>
                  </a:cubicBezTo>
                  <a:cubicBezTo>
                    <a:pt x="644742" y="868230"/>
                    <a:pt x="648730" y="865207"/>
                    <a:pt x="648351" y="855346"/>
                  </a:cubicBezTo>
                  <a:cubicBezTo>
                    <a:pt x="647765" y="839977"/>
                    <a:pt x="647686" y="824545"/>
                    <a:pt x="648382" y="809176"/>
                  </a:cubicBezTo>
                  <a:cubicBezTo>
                    <a:pt x="648841" y="798951"/>
                    <a:pt x="644299" y="796624"/>
                    <a:pt x="635229" y="796973"/>
                  </a:cubicBezTo>
                  <a:cubicBezTo>
                    <a:pt x="618626" y="797606"/>
                    <a:pt x="602006" y="797495"/>
                    <a:pt x="585387" y="797685"/>
                  </a:cubicBezTo>
                  <a:cubicBezTo>
                    <a:pt x="575510" y="798017"/>
                    <a:pt x="577868" y="805536"/>
                    <a:pt x="577789" y="811170"/>
                  </a:cubicBezTo>
                  <a:cubicBezTo>
                    <a:pt x="577489" y="830148"/>
                    <a:pt x="577504" y="849126"/>
                    <a:pt x="577394" y="868120"/>
                  </a:cubicBezTo>
                  <a:cubicBezTo>
                    <a:pt x="532869" y="868230"/>
                    <a:pt x="488361" y="868325"/>
                    <a:pt x="443837" y="868436"/>
                  </a:cubicBezTo>
                  <a:cubicBezTo>
                    <a:pt x="439927" y="868215"/>
                    <a:pt x="436033" y="868009"/>
                    <a:pt x="432124" y="867787"/>
                  </a:cubicBezTo>
                  <a:lnTo>
                    <a:pt x="432140" y="867787"/>
                  </a:lnTo>
                  <a:cubicBezTo>
                    <a:pt x="432266" y="844330"/>
                    <a:pt x="432377" y="820857"/>
                    <a:pt x="432504" y="797400"/>
                  </a:cubicBezTo>
                  <a:cubicBezTo>
                    <a:pt x="452605" y="797242"/>
                    <a:pt x="472707" y="797194"/>
                    <a:pt x="492809" y="796862"/>
                  </a:cubicBezTo>
                  <a:cubicBezTo>
                    <a:pt x="498428" y="796767"/>
                    <a:pt x="505898" y="799046"/>
                    <a:pt x="506136" y="789217"/>
                  </a:cubicBezTo>
                  <a:close/>
                  <a:moveTo>
                    <a:pt x="298377" y="498915"/>
                  </a:moveTo>
                  <a:cubicBezTo>
                    <a:pt x="298820" y="502065"/>
                    <a:pt x="299754" y="505674"/>
                    <a:pt x="303236" y="505737"/>
                  </a:cubicBezTo>
                  <a:cubicBezTo>
                    <a:pt x="320980" y="506022"/>
                    <a:pt x="338739" y="506038"/>
                    <a:pt x="356466" y="505674"/>
                  </a:cubicBezTo>
                  <a:cubicBezTo>
                    <a:pt x="359948" y="505595"/>
                    <a:pt x="360660" y="501812"/>
                    <a:pt x="360835" y="498630"/>
                  </a:cubicBezTo>
                  <a:cubicBezTo>
                    <a:pt x="361040" y="458300"/>
                    <a:pt x="360993" y="417986"/>
                    <a:pt x="361626" y="377673"/>
                  </a:cubicBezTo>
                  <a:cubicBezTo>
                    <a:pt x="361784" y="367907"/>
                    <a:pt x="358524" y="364504"/>
                    <a:pt x="348805" y="364931"/>
                  </a:cubicBezTo>
                  <a:cubicBezTo>
                    <a:pt x="332091" y="365675"/>
                    <a:pt x="315313" y="365437"/>
                    <a:pt x="298567" y="365611"/>
                  </a:cubicBezTo>
                  <a:cubicBezTo>
                    <a:pt x="289181" y="364060"/>
                    <a:pt x="286965" y="368904"/>
                    <a:pt x="287013" y="377308"/>
                  </a:cubicBezTo>
                  <a:cubicBezTo>
                    <a:pt x="287266" y="413792"/>
                    <a:pt x="287250" y="450276"/>
                    <a:pt x="287013" y="486775"/>
                  </a:cubicBezTo>
                  <a:cubicBezTo>
                    <a:pt x="286965" y="495006"/>
                    <a:pt x="288880" y="500150"/>
                    <a:pt x="298346" y="498915"/>
                  </a:cubicBezTo>
                  <a:lnTo>
                    <a:pt x="298361" y="498915"/>
                  </a:lnTo>
                  <a:close/>
                  <a:moveTo>
                    <a:pt x="1374018" y="1075957"/>
                  </a:moveTo>
                  <a:cubicBezTo>
                    <a:pt x="1374176" y="1059370"/>
                    <a:pt x="1373812" y="1042750"/>
                    <a:pt x="1374699" y="1026194"/>
                  </a:cubicBezTo>
                  <a:cubicBezTo>
                    <a:pt x="1375284" y="1015320"/>
                    <a:pt x="1370852" y="1012566"/>
                    <a:pt x="1360770" y="1012883"/>
                  </a:cubicBezTo>
                  <a:cubicBezTo>
                    <a:pt x="1340494" y="1013516"/>
                    <a:pt x="1320203" y="1013136"/>
                    <a:pt x="1299911" y="1013168"/>
                  </a:cubicBezTo>
                  <a:cubicBezTo>
                    <a:pt x="1299943" y="994000"/>
                    <a:pt x="1299468" y="974816"/>
                    <a:pt x="1300228" y="955680"/>
                  </a:cubicBezTo>
                  <a:cubicBezTo>
                    <a:pt x="1300655" y="944981"/>
                    <a:pt x="1296746" y="941973"/>
                    <a:pt x="1286394" y="942100"/>
                  </a:cubicBezTo>
                  <a:cubicBezTo>
                    <a:pt x="1247441" y="942591"/>
                    <a:pt x="1208489" y="942622"/>
                    <a:pt x="1169536" y="942084"/>
                  </a:cubicBezTo>
                  <a:cubicBezTo>
                    <a:pt x="1158630" y="941926"/>
                    <a:pt x="1153660" y="944521"/>
                    <a:pt x="1154563" y="956408"/>
                  </a:cubicBezTo>
                  <a:cubicBezTo>
                    <a:pt x="1155512" y="968707"/>
                    <a:pt x="1153518" y="981274"/>
                    <a:pt x="1155069" y="993446"/>
                  </a:cubicBezTo>
                  <a:cubicBezTo>
                    <a:pt x="1157269" y="1010746"/>
                    <a:pt x="1149957" y="1014687"/>
                    <a:pt x="1134319" y="1013326"/>
                  </a:cubicBezTo>
                  <a:cubicBezTo>
                    <a:pt x="1120216" y="1012091"/>
                    <a:pt x="1105907" y="1013231"/>
                    <a:pt x="1091678" y="1013326"/>
                  </a:cubicBezTo>
                  <a:cubicBezTo>
                    <a:pt x="1088496" y="1013326"/>
                    <a:pt x="1084555" y="1013753"/>
                    <a:pt x="1084508" y="1017362"/>
                  </a:cubicBezTo>
                  <a:cubicBezTo>
                    <a:pt x="1084223" y="1038271"/>
                    <a:pt x="1084160" y="1059180"/>
                    <a:pt x="1084618" y="1080073"/>
                  </a:cubicBezTo>
                  <a:cubicBezTo>
                    <a:pt x="1084793" y="1088018"/>
                    <a:pt x="1091678" y="1087354"/>
                    <a:pt x="1097123" y="1087370"/>
                  </a:cubicBezTo>
                  <a:cubicBezTo>
                    <a:pt x="1137152" y="1087464"/>
                    <a:pt x="1177165" y="1087290"/>
                    <a:pt x="1217194" y="1087544"/>
                  </a:cubicBezTo>
                  <a:cubicBezTo>
                    <a:pt x="1225630" y="1087591"/>
                    <a:pt x="1230315" y="1085233"/>
                    <a:pt x="1228748" y="1075957"/>
                  </a:cubicBezTo>
                  <a:cubicBezTo>
                    <a:pt x="1228923" y="1059354"/>
                    <a:pt x="1229682" y="1042734"/>
                    <a:pt x="1229049" y="1026178"/>
                  </a:cubicBezTo>
                  <a:cubicBezTo>
                    <a:pt x="1228638" y="1015415"/>
                    <a:pt x="1232785" y="1012440"/>
                    <a:pt x="1242946" y="1012772"/>
                  </a:cubicBezTo>
                  <a:cubicBezTo>
                    <a:pt x="1261987" y="1013405"/>
                    <a:pt x="1281076" y="1012930"/>
                    <a:pt x="1300149" y="1012930"/>
                  </a:cubicBezTo>
                  <a:cubicBezTo>
                    <a:pt x="1300275" y="1033950"/>
                    <a:pt x="1300402" y="1054954"/>
                    <a:pt x="1300529" y="1075973"/>
                  </a:cubicBezTo>
                  <a:cubicBezTo>
                    <a:pt x="1299436" y="1083523"/>
                    <a:pt x="1301811" y="1087654"/>
                    <a:pt x="1310342" y="1087512"/>
                  </a:cubicBezTo>
                  <a:cubicBezTo>
                    <a:pt x="1328291" y="1087211"/>
                    <a:pt x="1346256" y="1087211"/>
                    <a:pt x="1364205" y="1087512"/>
                  </a:cubicBezTo>
                  <a:cubicBezTo>
                    <a:pt x="1372736" y="1087654"/>
                    <a:pt x="1375110" y="1083523"/>
                    <a:pt x="1374018" y="1075973"/>
                  </a:cubicBezTo>
                  <a:close/>
                  <a:moveTo>
                    <a:pt x="1236979" y="506892"/>
                  </a:moveTo>
                  <a:cubicBezTo>
                    <a:pt x="1231582" y="506544"/>
                    <a:pt x="1229160" y="509282"/>
                    <a:pt x="1229176" y="514474"/>
                  </a:cubicBezTo>
                  <a:cubicBezTo>
                    <a:pt x="1229223" y="534006"/>
                    <a:pt x="1229271" y="553522"/>
                    <a:pt x="1229350" y="573054"/>
                  </a:cubicBezTo>
                  <a:cubicBezTo>
                    <a:pt x="1229366" y="578277"/>
                    <a:pt x="1231851" y="580952"/>
                    <a:pt x="1237280" y="580366"/>
                  </a:cubicBezTo>
                  <a:cubicBezTo>
                    <a:pt x="1253899" y="580493"/>
                    <a:pt x="1270534" y="580192"/>
                    <a:pt x="1287122" y="580920"/>
                  </a:cubicBezTo>
                  <a:cubicBezTo>
                    <a:pt x="1296762" y="581348"/>
                    <a:pt x="1300323" y="577865"/>
                    <a:pt x="1300070" y="568305"/>
                  </a:cubicBezTo>
                  <a:cubicBezTo>
                    <a:pt x="1299626" y="551702"/>
                    <a:pt x="1299500" y="535051"/>
                    <a:pt x="1300212" y="518447"/>
                  </a:cubicBezTo>
                  <a:cubicBezTo>
                    <a:pt x="1300655" y="508000"/>
                    <a:pt x="1295669" y="506196"/>
                    <a:pt x="1286853" y="506465"/>
                  </a:cubicBezTo>
                  <a:cubicBezTo>
                    <a:pt x="1270250" y="506987"/>
                    <a:pt x="1253614" y="506782"/>
                    <a:pt x="1236995" y="506892"/>
                  </a:cubicBezTo>
                  <a:close/>
                  <a:moveTo>
                    <a:pt x="648920" y="137371"/>
                  </a:moveTo>
                  <a:cubicBezTo>
                    <a:pt x="648303" y="142816"/>
                    <a:pt x="651010" y="145301"/>
                    <a:pt x="656233" y="145317"/>
                  </a:cubicBezTo>
                  <a:cubicBezTo>
                    <a:pt x="675781" y="145396"/>
                    <a:pt x="695344" y="145444"/>
                    <a:pt x="714892" y="145491"/>
                  </a:cubicBezTo>
                  <a:cubicBezTo>
                    <a:pt x="720083" y="145491"/>
                    <a:pt x="722837" y="143085"/>
                    <a:pt x="722473" y="137672"/>
                  </a:cubicBezTo>
                  <a:cubicBezTo>
                    <a:pt x="722552" y="120435"/>
                    <a:pt x="722473" y="103199"/>
                    <a:pt x="722806" y="85962"/>
                  </a:cubicBezTo>
                  <a:cubicBezTo>
                    <a:pt x="722932" y="78729"/>
                    <a:pt x="721318" y="74313"/>
                    <a:pt x="712739" y="74518"/>
                  </a:cubicBezTo>
                  <a:cubicBezTo>
                    <a:pt x="694885" y="74946"/>
                    <a:pt x="677031" y="74930"/>
                    <a:pt x="659177" y="74692"/>
                  </a:cubicBezTo>
                  <a:cubicBezTo>
                    <a:pt x="651263" y="74582"/>
                    <a:pt x="648271" y="77763"/>
                    <a:pt x="648493" y="85661"/>
                  </a:cubicBezTo>
                  <a:cubicBezTo>
                    <a:pt x="648952" y="102882"/>
                    <a:pt x="648826" y="120135"/>
                    <a:pt x="648952" y="137371"/>
                  </a:cubicBezTo>
                  <a:close/>
                  <a:moveTo>
                    <a:pt x="946408" y="652051"/>
                  </a:moveTo>
                  <a:cubicBezTo>
                    <a:pt x="936215" y="651956"/>
                    <a:pt x="938589" y="659712"/>
                    <a:pt x="938573" y="665299"/>
                  </a:cubicBezTo>
                  <a:cubicBezTo>
                    <a:pt x="938431" y="728279"/>
                    <a:pt x="938431" y="791275"/>
                    <a:pt x="938573" y="854254"/>
                  </a:cubicBezTo>
                  <a:cubicBezTo>
                    <a:pt x="938573" y="859842"/>
                    <a:pt x="936326" y="867645"/>
                    <a:pt x="946551" y="867344"/>
                  </a:cubicBezTo>
                  <a:cubicBezTo>
                    <a:pt x="1011002" y="867439"/>
                    <a:pt x="1075438" y="867170"/>
                    <a:pt x="1139874" y="867930"/>
                  </a:cubicBezTo>
                  <a:cubicBezTo>
                    <a:pt x="1153011" y="868088"/>
                    <a:pt x="1155006" y="862801"/>
                    <a:pt x="1154927" y="851579"/>
                  </a:cubicBezTo>
                  <a:cubicBezTo>
                    <a:pt x="1154531" y="790246"/>
                    <a:pt x="1154483" y="728896"/>
                    <a:pt x="1154974" y="667563"/>
                  </a:cubicBezTo>
                  <a:cubicBezTo>
                    <a:pt x="1155069" y="655898"/>
                    <a:pt x="1152410" y="651402"/>
                    <a:pt x="1139716" y="651545"/>
                  </a:cubicBezTo>
                  <a:cubicBezTo>
                    <a:pt x="1075280" y="652225"/>
                    <a:pt x="1010828" y="651988"/>
                    <a:pt x="946377" y="65206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8AE5AA70-499A-70E8-FA0E-FBD363E90749}"/>
                </a:ext>
              </a:extLst>
            </p:cNvPr>
            <p:cNvSpPr/>
            <p:nvPr/>
          </p:nvSpPr>
          <p:spPr>
            <a:xfrm>
              <a:off x="596200" y="3967394"/>
              <a:ext cx="299593" cy="294880"/>
            </a:xfrm>
            <a:custGeom>
              <a:avLst/>
              <a:gdLst>
                <a:gd name="connsiteX0" fmla="*/ 506386 w 507067"/>
                <a:gd name="connsiteY0" fmla="*/ 0 h 499089"/>
                <a:gd name="connsiteX1" fmla="*/ 507067 w 507067"/>
                <a:gd name="connsiteY1" fmla="*/ 483910 h 499089"/>
                <a:gd name="connsiteX2" fmla="*/ 490875 w 507067"/>
                <a:gd name="connsiteY2" fmla="*/ 499089 h 499089"/>
                <a:gd name="connsiteX3" fmla="*/ 16192 w 507067"/>
                <a:gd name="connsiteY3" fmla="*/ 499089 h 499089"/>
                <a:gd name="connsiteX4" fmla="*/ 0 w 507067"/>
                <a:gd name="connsiteY4" fmla="*/ 483910 h 499089"/>
                <a:gd name="connsiteX5" fmla="*/ 697 w 507067"/>
                <a:gd name="connsiteY5" fmla="*/ 0 h 499089"/>
                <a:gd name="connsiteX6" fmla="*/ 506402 w 507067"/>
                <a:gd name="connsiteY6" fmla="*/ 0 h 499089"/>
                <a:gd name="connsiteX7" fmla="*/ 424635 w 507067"/>
                <a:gd name="connsiteY7" fmla="*/ 423875 h 499089"/>
                <a:gd name="connsiteX8" fmla="*/ 432454 w 507067"/>
                <a:gd name="connsiteY8" fmla="*/ 410579 h 499089"/>
                <a:gd name="connsiteX9" fmla="*/ 432454 w 507067"/>
                <a:gd name="connsiteY9" fmla="*/ 87687 h 499089"/>
                <a:gd name="connsiteX10" fmla="*/ 424682 w 507067"/>
                <a:gd name="connsiteY10" fmla="*/ 74328 h 499089"/>
                <a:gd name="connsiteX11" fmla="*/ 85947 w 507067"/>
                <a:gd name="connsiteY11" fmla="*/ 73774 h 499089"/>
                <a:gd name="connsiteX12" fmla="*/ 70847 w 507067"/>
                <a:gd name="connsiteY12" fmla="*/ 89982 h 499089"/>
                <a:gd name="connsiteX13" fmla="*/ 70847 w 507067"/>
                <a:gd name="connsiteY13" fmla="*/ 408205 h 499089"/>
                <a:gd name="connsiteX14" fmla="*/ 85915 w 507067"/>
                <a:gd name="connsiteY14" fmla="*/ 424444 h 499089"/>
                <a:gd name="connsiteX15" fmla="*/ 424650 w 507067"/>
                <a:gd name="connsiteY15" fmla="*/ 423890 h 49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7067" h="499089">
                  <a:moveTo>
                    <a:pt x="506386" y="0"/>
                  </a:moveTo>
                  <a:cubicBezTo>
                    <a:pt x="506529" y="161303"/>
                    <a:pt x="506513" y="322607"/>
                    <a:pt x="507067" y="483910"/>
                  </a:cubicBezTo>
                  <a:cubicBezTo>
                    <a:pt x="507114" y="496763"/>
                    <a:pt x="502414" y="499105"/>
                    <a:pt x="490875" y="499089"/>
                  </a:cubicBezTo>
                  <a:cubicBezTo>
                    <a:pt x="332642" y="498773"/>
                    <a:pt x="174425" y="498773"/>
                    <a:pt x="16192" y="499089"/>
                  </a:cubicBezTo>
                  <a:cubicBezTo>
                    <a:pt x="4654" y="499105"/>
                    <a:pt x="-47" y="496778"/>
                    <a:pt x="0" y="483910"/>
                  </a:cubicBezTo>
                  <a:cubicBezTo>
                    <a:pt x="554" y="322607"/>
                    <a:pt x="554" y="161303"/>
                    <a:pt x="697" y="0"/>
                  </a:cubicBezTo>
                  <a:cubicBezTo>
                    <a:pt x="169265" y="0"/>
                    <a:pt x="337834" y="0"/>
                    <a:pt x="506402" y="0"/>
                  </a:cubicBezTo>
                  <a:close/>
                  <a:moveTo>
                    <a:pt x="424635" y="423875"/>
                  </a:moveTo>
                  <a:cubicBezTo>
                    <a:pt x="434844" y="423938"/>
                    <a:pt x="432438" y="416166"/>
                    <a:pt x="432454" y="410579"/>
                  </a:cubicBezTo>
                  <a:cubicBezTo>
                    <a:pt x="432564" y="302948"/>
                    <a:pt x="432564" y="195318"/>
                    <a:pt x="432454" y="87687"/>
                  </a:cubicBezTo>
                  <a:cubicBezTo>
                    <a:pt x="432454" y="82084"/>
                    <a:pt x="434860" y="74328"/>
                    <a:pt x="424682" y="74328"/>
                  </a:cubicBezTo>
                  <a:cubicBezTo>
                    <a:pt x="311765" y="74233"/>
                    <a:pt x="198864" y="74344"/>
                    <a:pt x="85947" y="73774"/>
                  </a:cubicBezTo>
                  <a:cubicBezTo>
                    <a:pt x="73015" y="73711"/>
                    <a:pt x="70799" y="78539"/>
                    <a:pt x="70847" y="89982"/>
                  </a:cubicBezTo>
                  <a:cubicBezTo>
                    <a:pt x="71211" y="196062"/>
                    <a:pt x="71195" y="302125"/>
                    <a:pt x="70847" y="408205"/>
                  </a:cubicBezTo>
                  <a:cubicBezTo>
                    <a:pt x="70815" y="419617"/>
                    <a:pt x="72920" y="424508"/>
                    <a:pt x="85915" y="424444"/>
                  </a:cubicBezTo>
                  <a:cubicBezTo>
                    <a:pt x="198816" y="423859"/>
                    <a:pt x="311733" y="423985"/>
                    <a:pt x="424650" y="42389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EF338D9A-47E9-CB9C-6F97-C5B8FC3CB314}"/>
                </a:ext>
              </a:extLst>
            </p:cNvPr>
            <p:cNvSpPr/>
            <p:nvPr/>
          </p:nvSpPr>
          <p:spPr>
            <a:xfrm>
              <a:off x="1364194" y="3967394"/>
              <a:ext cx="299593" cy="294880"/>
            </a:xfrm>
            <a:custGeom>
              <a:avLst/>
              <a:gdLst>
                <a:gd name="connsiteX0" fmla="*/ 506386 w 507067"/>
                <a:gd name="connsiteY0" fmla="*/ 0 h 499089"/>
                <a:gd name="connsiteX1" fmla="*/ 507067 w 507067"/>
                <a:gd name="connsiteY1" fmla="*/ 483910 h 499089"/>
                <a:gd name="connsiteX2" fmla="*/ 490875 w 507067"/>
                <a:gd name="connsiteY2" fmla="*/ 499089 h 499089"/>
                <a:gd name="connsiteX3" fmla="*/ 16192 w 507067"/>
                <a:gd name="connsiteY3" fmla="*/ 499089 h 499089"/>
                <a:gd name="connsiteX4" fmla="*/ 0 w 507067"/>
                <a:gd name="connsiteY4" fmla="*/ 483910 h 499089"/>
                <a:gd name="connsiteX5" fmla="*/ 681 w 507067"/>
                <a:gd name="connsiteY5" fmla="*/ 0 h 499089"/>
                <a:gd name="connsiteX6" fmla="*/ 506386 w 507067"/>
                <a:gd name="connsiteY6" fmla="*/ 0 h 499089"/>
                <a:gd name="connsiteX7" fmla="*/ 82449 w 507067"/>
                <a:gd name="connsiteY7" fmla="*/ 423875 h 499089"/>
                <a:gd name="connsiteX8" fmla="*/ 421184 w 507067"/>
                <a:gd name="connsiteY8" fmla="*/ 424429 h 499089"/>
                <a:gd name="connsiteX9" fmla="*/ 436252 w 507067"/>
                <a:gd name="connsiteY9" fmla="*/ 408189 h 499089"/>
                <a:gd name="connsiteX10" fmla="*/ 436252 w 507067"/>
                <a:gd name="connsiteY10" fmla="*/ 89966 h 499089"/>
                <a:gd name="connsiteX11" fmla="*/ 421152 w 507067"/>
                <a:gd name="connsiteY11" fmla="*/ 73759 h 499089"/>
                <a:gd name="connsiteX12" fmla="*/ 82417 w 507067"/>
                <a:gd name="connsiteY12" fmla="*/ 74313 h 499089"/>
                <a:gd name="connsiteX13" fmla="*/ 74645 w 507067"/>
                <a:gd name="connsiteY13" fmla="*/ 87671 h 499089"/>
                <a:gd name="connsiteX14" fmla="*/ 74645 w 507067"/>
                <a:gd name="connsiteY14" fmla="*/ 410563 h 499089"/>
                <a:gd name="connsiteX15" fmla="*/ 82464 w 507067"/>
                <a:gd name="connsiteY15" fmla="*/ 423859 h 499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7067" h="499089">
                  <a:moveTo>
                    <a:pt x="506386" y="0"/>
                  </a:moveTo>
                  <a:cubicBezTo>
                    <a:pt x="506529" y="161303"/>
                    <a:pt x="506513" y="322607"/>
                    <a:pt x="507067" y="483910"/>
                  </a:cubicBezTo>
                  <a:cubicBezTo>
                    <a:pt x="507114" y="496763"/>
                    <a:pt x="502414" y="499105"/>
                    <a:pt x="490875" y="499089"/>
                  </a:cubicBezTo>
                  <a:cubicBezTo>
                    <a:pt x="332642" y="498773"/>
                    <a:pt x="174425" y="498773"/>
                    <a:pt x="16192" y="499089"/>
                  </a:cubicBezTo>
                  <a:cubicBezTo>
                    <a:pt x="4654" y="499105"/>
                    <a:pt x="-47" y="496778"/>
                    <a:pt x="0" y="483910"/>
                  </a:cubicBezTo>
                  <a:cubicBezTo>
                    <a:pt x="554" y="322607"/>
                    <a:pt x="539" y="161303"/>
                    <a:pt x="681" y="0"/>
                  </a:cubicBezTo>
                  <a:cubicBezTo>
                    <a:pt x="169249" y="0"/>
                    <a:pt x="337818" y="0"/>
                    <a:pt x="506386" y="0"/>
                  </a:cubicBezTo>
                  <a:close/>
                  <a:moveTo>
                    <a:pt x="82449" y="423875"/>
                  </a:moveTo>
                  <a:cubicBezTo>
                    <a:pt x="195366" y="423969"/>
                    <a:pt x="308267" y="423843"/>
                    <a:pt x="421184" y="424429"/>
                  </a:cubicBezTo>
                  <a:cubicBezTo>
                    <a:pt x="434163" y="424492"/>
                    <a:pt x="436284" y="419601"/>
                    <a:pt x="436252" y="408189"/>
                  </a:cubicBezTo>
                  <a:cubicBezTo>
                    <a:pt x="435904" y="302110"/>
                    <a:pt x="435904" y="196046"/>
                    <a:pt x="436252" y="89966"/>
                  </a:cubicBezTo>
                  <a:cubicBezTo>
                    <a:pt x="436284" y="78507"/>
                    <a:pt x="434084" y="73695"/>
                    <a:pt x="421152" y="73759"/>
                  </a:cubicBezTo>
                  <a:cubicBezTo>
                    <a:pt x="308251" y="74328"/>
                    <a:pt x="195334" y="74218"/>
                    <a:pt x="82417" y="74313"/>
                  </a:cubicBezTo>
                  <a:cubicBezTo>
                    <a:pt x="72239" y="74313"/>
                    <a:pt x="74645" y="82068"/>
                    <a:pt x="74645" y="87671"/>
                  </a:cubicBezTo>
                  <a:cubicBezTo>
                    <a:pt x="74535" y="195302"/>
                    <a:pt x="74535" y="302933"/>
                    <a:pt x="74645" y="410563"/>
                  </a:cubicBezTo>
                  <a:cubicBezTo>
                    <a:pt x="74645" y="416166"/>
                    <a:pt x="72255" y="423922"/>
                    <a:pt x="82464" y="423859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0845530E-031A-DC94-ACA7-0E635CEB9FF5}"/>
                </a:ext>
              </a:extLst>
            </p:cNvPr>
            <p:cNvSpPr/>
            <p:nvPr/>
          </p:nvSpPr>
          <p:spPr>
            <a:xfrm>
              <a:off x="596200" y="4736988"/>
              <a:ext cx="299593" cy="292682"/>
            </a:xfrm>
            <a:custGeom>
              <a:avLst/>
              <a:gdLst>
                <a:gd name="connsiteX0" fmla="*/ 697 w 507067"/>
                <a:gd name="connsiteY0" fmla="*/ 495370 h 495369"/>
                <a:gd name="connsiteX1" fmla="*/ 0 w 507067"/>
                <a:gd name="connsiteY1" fmla="*/ 15179 h 495369"/>
                <a:gd name="connsiteX2" fmla="*/ 16192 w 507067"/>
                <a:gd name="connsiteY2" fmla="*/ 0 h 495369"/>
                <a:gd name="connsiteX3" fmla="*/ 490875 w 507067"/>
                <a:gd name="connsiteY3" fmla="*/ 0 h 495369"/>
                <a:gd name="connsiteX4" fmla="*/ 507067 w 507067"/>
                <a:gd name="connsiteY4" fmla="*/ 15179 h 495369"/>
                <a:gd name="connsiteX5" fmla="*/ 506371 w 507067"/>
                <a:gd name="connsiteY5" fmla="*/ 495370 h 495369"/>
                <a:gd name="connsiteX6" fmla="*/ 681 w 507067"/>
                <a:gd name="connsiteY6" fmla="*/ 495370 h 495369"/>
                <a:gd name="connsiteX7" fmla="*/ 424666 w 507067"/>
                <a:gd name="connsiteY7" fmla="*/ 424761 h 495369"/>
                <a:gd name="connsiteX8" fmla="*/ 432454 w 507067"/>
                <a:gd name="connsiteY8" fmla="*/ 411402 h 495369"/>
                <a:gd name="connsiteX9" fmla="*/ 432454 w 507067"/>
                <a:gd name="connsiteY9" fmla="*/ 84791 h 495369"/>
                <a:gd name="connsiteX10" fmla="*/ 424635 w 507067"/>
                <a:gd name="connsiteY10" fmla="*/ 71495 h 495369"/>
                <a:gd name="connsiteX11" fmla="*/ 85899 w 507067"/>
                <a:gd name="connsiteY11" fmla="*/ 70941 h 495369"/>
                <a:gd name="connsiteX12" fmla="*/ 70831 w 507067"/>
                <a:gd name="connsiteY12" fmla="*/ 87165 h 495369"/>
                <a:gd name="connsiteX13" fmla="*/ 70831 w 507067"/>
                <a:gd name="connsiteY13" fmla="*/ 409107 h 495369"/>
                <a:gd name="connsiteX14" fmla="*/ 85931 w 507067"/>
                <a:gd name="connsiteY14" fmla="*/ 425315 h 495369"/>
                <a:gd name="connsiteX15" fmla="*/ 424666 w 507067"/>
                <a:gd name="connsiteY15" fmla="*/ 424761 h 495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7067" h="495369">
                  <a:moveTo>
                    <a:pt x="697" y="495370"/>
                  </a:moveTo>
                  <a:cubicBezTo>
                    <a:pt x="554" y="335301"/>
                    <a:pt x="554" y="175248"/>
                    <a:pt x="0" y="15179"/>
                  </a:cubicBezTo>
                  <a:cubicBezTo>
                    <a:pt x="-47" y="2327"/>
                    <a:pt x="4654" y="-16"/>
                    <a:pt x="16192" y="0"/>
                  </a:cubicBezTo>
                  <a:cubicBezTo>
                    <a:pt x="174425" y="317"/>
                    <a:pt x="332642" y="317"/>
                    <a:pt x="490875" y="0"/>
                  </a:cubicBezTo>
                  <a:cubicBezTo>
                    <a:pt x="502414" y="-16"/>
                    <a:pt x="507114" y="2327"/>
                    <a:pt x="507067" y="15179"/>
                  </a:cubicBezTo>
                  <a:cubicBezTo>
                    <a:pt x="506513" y="175248"/>
                    <a:pt x="506513" y="335301"/>
                    <a:pt x="506371" y="495370"/>
                  </a:cubicBezTo>
                  <a:cubicBezTo>
                    <a:pt x="337802" y="495370"/>
                    <a:pt x="169249" y="495370"/>
                    <a:pt x="681" y="495370"/>
                  </a:cubicBezTo>
                  <a:close/>
                  <a:moveTo>
                    <a:pt x="424666" y="424761"/>
                  </a:moveTo>
                  <a:cubicBezTo>
                    <a:pt x="434844" y="424761"/>
                    <a:pt x="432438" y="417005"/>
                    <a:pt x="432454" y="411402"/>
                  </a:cubicBezTo>
                  <a:cubicBezTo>
                    <a:pt x="432564" y="302537"/>
                    <a:pt x="432564" y="193656"/>
                    <a:pt x="432454" y="84791"/>
                  </a:cubicBezTo>
                  <a:cubicBezTo>
                    <a:pt x="432454" y="79188"/>
                    <a:pt x="434844" y="71416"/>
                    <a:pt x="424635" y="71495"/>
                  </a:cubicBezTo>
                  <a:cubicBezTo>
                    <a:pt x="311717" y="71400"/>
                    <a:pt x="198816" y="71527"/>
                    <a:pt x="85899" y="70941"/>
                  </a:cubicBezTo>
                  <a:cubicBezTo>
                    <a:pt x="72920" y="70878"/>
                    <a:pt x="70799" y="75753"/>
                    <a:pt x="70831" y="87165"/>
                  </a:cubicBezTo>
                  <a:cubicBezTo>
                    <a:pt x="71179" y="194479"/>
                    <a:pt x="71179" y="301793"/>
                    <a:pt x="70831" y="409107"/>
                  </a:cubicBezTo>
                  <a:cubicBezTo>
                    <a:pt x="70799" y="420551"/>
                    <a:pt x="72999" y="425394"/>
                    <a:pt x="85931" y="425315"/>
                  </a:cubicBezTo>
                  <a:cubicBezTo>
                    <a:pt x="198832" y="424745"/>
                    <a:pt x="311749" y="424840"/>
                    <a:pt x="424666" y="424761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5A2B5F34-5D36-30BC-9FC4-C0862E99AE29}"/>
                </a:ext>
              </a:extLst>
            </p:cNvPr>
            <p:cNvSpPr/>
            <p:nvPr/>
          </p:nvSpPr>
          <p:spPr>
            <a:xfrm>
              <a:off x="1150839" y="3967160"/>
              <a:ext cx="171721" cy="299468"/>
            </a:xfrm>
            <a:custGeom>
              <a:avLst/>
              <a:gdLst>
                <a:gd name="connsiteX0" fmla="*/ 219447 w 290641"/>
                <a:gd name="connsiteY0" fmla="*/ 137451 h 506855"/>
                <a:gd name="connsiteX1" fmla="*/ 220144 w 290641"/>
                <a:gd name="connsiteY1" fmla="*/ 91106 h 506855"/>
                <a:gd name="connsiteX2" fmla="*/ 202036 w 290641"/>
                <a:gd name="connsiteY2" fmla="*/ 74154 h 506855"/>
                <a:gd name="connsiteX3" fmla="*/ 90702 w 290641"/>
                <a:gd name="connsiteY3" fmla="*/ 74740 h 506855"/>
                <a:gd name="connsiteX4" fmla="*/ 74368 w 290641"/>
                <a:gd name="connsiteY4" fmla="*/ 57883 h 506855"/>
                <a:gd name="connsiteX5" fmla="*/ 75016 w 290641"/>
                <a:gd name="connsiteY5" fmla="*/ 396 h 506855"/>
                <a:gd name="connsiteX6" fmla="*/ 290642 w 290641"/>
                <a:gd name="connsiteY6" fmla="*/ 0 h 506855"/>
                <a:gd name="connsiteX7" fmla="*/ 290642 w 290641"/>
                <a:gd name="connsiteY7" fmla="*/ 0 h 506855"/>
                <a:gd name="connsiteX8" fmla="*/ 290088 w 290641"/>
                <a:gd name="connsiteY8" fmla="*/ 360642 h 506855"/>
                <a:gd name="connsiteX9" fmla="*/ 167405 w 290641"/>
                <a:gd name="connsiteY9" fmla="*/ 360784 h 506855"/>
                <a:gd name="connsiteX10" fmla="*/ 145324 w 290641"/>
                <a:gd name="connsiteY10" fmla="*/ 383766 h 506855"/>
                <a:gd name="connsiteX11" fmla="*/ 146005 w 290641"/>
                <a:gd name="connsiteY11" fmla="*/ 489719 h 506855"/>
                <a:gd name="connsiteX12" fmla="*/ 129718 w 290641"/>
                <a:gd name="connsiteY12" fmla="*/ 506718 h 506855"/>
                <a:gd name="connsiteX13" fmla="*/ 88850 w 290641"/>
                <a:gd name="connsiteY13" fmla="*/ 506703 h 506855"/>
                <a:gd name="connsiteX14" fmla="*/ 74383 w 290641"/>
                <a:gd name="connsiteY14" fmla="*/ 491793 h 506855"/>
                <a:gd name="connsiteX15" fmla="*/ 74969 w 290641"/>
                <a:gd name="connsiteY15" fmla="*/ 309596 h 506855"/>
                <a:gd name="connsiteX16" fmla="*/ 55453 w 290641"/>
                <a:gd name="connsiteY16" fmla="*/ 290207 h 506855"/>
                <a:gd name="connsiteX17" fmla="*/ 10850 w 290641"/>
                <a:gd name="connsiteY17" fmla="*/ 290587 h 506855"/>
                <a:gd name="connsiteX18" fmla="*/ 7 w 290641"/>
                <a:gd name="connsiteY18" fmla="*/ 279745 h 506855"/>
                <a:gd name="connsiteX19" fmla="*/ 7 w 290641"/>
                <a:gd name="connsiteY19" fmla="*/ 220247 h 506855"/>
                <a:gd name="connsiteX20" fmla="*/ 12005 w 290641"/>
                <a:gd name="connsiteY20" fmla="*/ 208550 h 506855"/>
                <a:gd name="connsiteX21" fmla="*/ 60328 w 290641"/>
                <a:gd name="connsiteY21" fmla="*/ 208898 h 506855"/>
                <a:gd name="connsiteX22" fmla="*/ 74811 w 290641"/>
                <a:gd name="connsiteY22" fmla="*/ 193957 h 506855"/>
                <a:gd name="connsiteX23" fmla="*/ 75032 w 290641"/>
                <a:gd name="connsiteY23" fmla="*/ 145649 h 506855"/>
                <a:gd name="connsiteX24" fmla="*/ 204268 w 290641"/>
                <a:gd name="connsiteY24" fmla="*/ 145127 h 506855"/>
                <a:gd name="connsiteX25" fmla="*/ 219431 w 290641"/>
                <a:gd name="connsiteY25" fmla="*/ 137451 h 506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0641" h="506855">
                  <a:moveTo>
                    <a:pt x="219447" y="137451"/>
                  </a:moveTo>
                  <a:cubicBezTo>
                    <a:pt x="219590" y="121987"/>
                    <a:pt x="218703" y="106443"/>
                    <a:pt x="220144" y="91106"/>
                  </a:cubicBezTo>
                  <a:cubicBezTo>
                    <a:pt x="221536" y="76180"/>
                    <a:pt x="215079" y="73885"/>
                    <a:pt x="202036" y="74154"/>
                  </a:cubicBezTo>
                  <a:cubicBezTo>
                    <a:pt x="164935" y="74930"/>
                    <a:pt x="127803" y="73838"/>
                    <a:pt x="90702" y="74740"/>
                  </a:cubicBezTo>
                  <a:cubicBezTo>
                    <a:pt x="77312" y="75056"/>
                    <a:pt x="73671" y="70577"/>
                    <a:pt x="74368" y="57883"/>
                  </a:cubicBezTo>
                  <a:cubicBezTo>
                    <a:pt x="75412" y="38763"/>
                    <a:pt x="74874" y="19563"/>
                    <a:pt x="75016" y="396"/>
                  </a:cubicBezTo>
                  <a:cubicBezTo>
                    <a:pt x="146891" y="269"/>
                    <a:pt x="218767" y="127"/>
                    <a:pt x="290642" y="0"/>
                  </a:cubicBezTo>
                  <a:cubicBezTo>
                    <a:pt x="290642" y="0"/>
                    <a:pt x="290642" y="0"/>
                    <a:pt x="290642" y="0"/>
                  </a:cubicBezTo>
                  <a:cubicBezTo>
                    <a:pt x="290452" y="120214"/>
                    <a:pt x="290278" y="240428"/>
                    <a:pt x="290088" y="360642"/>
                  </a:cubicBezTo>
                  <a:cubicBezTo>
                    <a:pt x="249188" y="360847"/>
                    <a:pt x="208257" y="362050"/>
                    <a:pt x="167405" y="360784"/>
                  </a:cubicBezTo>
                  <a:cubicBezTo>
                    <a:pt x="148917" y="360214"/>
                    <a:pt x="144612" y="366229"/>
                    <a:pt x="145324" y="383766"/>
                  </a:cubicBezTo>
                  <a:cubicBezTo>
                    <a:pt x="146733" y="419031"/>
                    <a:pt x="145261" y="454407"/>
                    <a:pt x="146005" y="489719"/>
                  </a:cubicBezTo>
                  <a:cubicBezTo>
                    <a:pt x="146258" y="502223"/>
                    <a:pt x="143314" y="507826"/>
                    <a:pt x="129718" y="506718"/>
                  </a:cubicBezTo>
                  <a:cubicBezTo>
                    <a:pt x="116169" y="505610"/>
                    <a:pt x="102415" y="505737"/>
                    <a:pt x="88850" y="506703"/>
                  </a:cubicBezTo>
                  <a:cubicBezTo>
                    <a:pt x="76995" y="507541"/>
                    <a:pt x="74304" y="502856"/>
                    <a:pt x="74383" y="491793"/>
                  </a:cubicBezTo>
                  <a:cubicBezTo>
                    <a:pt x="74842" y="431060"/>
                    <a:pt x="74051" y="370312"/>
                    <a:pt x="74969" y="309596"/>
                  </a:cubicBezTo>
                  <a:cubicBezTo>
                    <a:pt x="75206" y="294069"/>
                    <a:pt x="71012" y="288782"/>
                    <a:pt x="55453" y="290207"/>
                  </a:cubicBezTo>
                  <a:cubicBezTo>
                    <a:pt x="40701" y="291552"/>
                    <a:pt x="25728" y="290207"/>
                    <a:pt x="10850" y="290587"/>
                  </a:cubicBezTo>
                  <a:cubicBezTo>
                    <a:pt x="2841" y="290792"/>
                    <a:pt x="-135" y="287754"/>
                    <a:pt x="7" y="279745"/>
                  </a:cubicBezTo>
                  <a:cubicBezTo>
                    <a:pt x="356" y="259912"/>
                    <a:pt x="419" y="240079"/>
                    <a:pt x="7" y="220247"/>
                  </a:cubicBezTo>
                  <a:cubicBezTo>
                    <a:pt x="-183" y="211352"/>
                    <a:pt x="3268" y="208297"/>
                    <a:pt x="12005" y="208550"/>
                  </a:cubicBezTo>
                  <a:cubicBezTo>
                    <a:pt x="28102" y="209025"/>
                    <a:pt x="44278" y="207964"/>
                    <a:pt x="60328" y="208898"/>
                  </a:cubicBezTo>
                  <a:cubicBezTo>
                    <a:pt x="72152" y="209595"/>
                    <a:pt x="75301" y="205084"/>
                    <a:pt x="74811" y="193957"/>
                  </a:cubicBezTo>
                  <a:cubicBezTo>
                    <a:pt x="74114" y="177891"/>
                    <a:pt x="74890" y="161747"/>
                    <a:pt x="75032" y="145649"/>
                  </a:cubicBezTo>
                  <a:cubicBezTo>
                    <a:pt x="118116" y="145523"/>
                    <a:pt x="161184" y="145539"/>
                    <a:pt x="204268" y="145127"/>
                  </a:cubicBezTo>
                  <a:cubicBezTo>
                    <a:pt x="210061" y="145080"/>
                    <a:pt x="218925" y="148863"/>
                    <a:pt x="219431" y="137451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6FC13F9E-2A87-17FB-7410-C02A97ABD460}"/>
                </a:ext>
              </a:extLst>
            </p:cNvPr>
            <p:cNvSpPr/>
            <p:nvPr/>
          </p:nvSpPr>
          <p:spPr>
            <a:xfrm>
              <a:off x="937304" y="3967310"/>
              <a:ext cx="175944" cy="171675"/>
            </a:xfrm>
            <a:custGeom>
              <a:avLst/>
              <a:gdLst>
                <a:gd name="connsiteX0" fmla="*/ 290509 w 297789"/>
                <a:gd name="connsiteY0" fmla="*/ 289969 h 290563"/>
                <a:gd name="connsiteX1" fmla="*/ 234905 w 297789"/>
                <a:gd name="connsiteY1" fmla="*/ 290492 h 290563"/>
                <a:gd name="connsiteX2" fmla="*/ 219805 w 297789"/>
                <a:gd name="connsiteY2" fmla="*/ 274410 h 290563"/>
                <a:gd name="connsiteX3" fmla="*/ 220232 w 297789"/>
                <a:gd name="connsiteY3" fmla="*/ 229934 h 290563"/>
                <a:gd name="connsiteX4" fmla="*/ 205306 w 297789"/>
                <a:gd name="connsiteY4" fmla="*/ 215562 h 290563"/>
                <a:gd name="connsiteX5" fmla="*/ 157126 w 297789"/>
                <a:gd name="connsiteY5" fmla="*/ 216306 h 290563"/>
                <a:gd name="connsiteX6" fmla="*/ 145619 w 297789"/>
                <a:gd name="connsiteY6" fmla="*/ 229585 h 290563"/>
                <a:gd name="connsiteX7" fmla="*/ 145239 w 297789"/>
                <a:gd name="connsiteY7" fmla="*/ 289922 h 290563"/>
                <a:gd name="connsiteX8" fmla="*/ 15386 w 297789"/>
                <a:gd name="connsiteY8" fmla="*/ 290397 h 290563"/>
                <a:gd name="connsiteX9" fmla="*/ 1 w 297789"/>
                <a:gd name="connsiteY9" fmla="*/ 276500 h 290563"/>
                <a:gd name="connsiteX10" fmla="*/ 666 w 297789"/>
                <a:gd name="connsiteY10" fmla="*/ 142 h 290563"/>
                <a:gd name="connsiteX11" fmla="*/ 219741 w 297789"/>
                <a:gd name="connsiteY11" fmla="*/ 0 h 290563"/>
                <a:gd name="connsiteX12" fmla="*/ 220707 w 297789"/>
                <a:gd name="connsiteY12" fmla="*/ 136976 h 290563"/>
                <a:gd name="connsiteX13" fmla="*/ 228352 w 297789"/>
                <a:gd name="connsiteY13" fmla="*/ 144906 h 290563"/>
                <a:gd name="connsiteX14" fmla="*/ 245082 w 297789"/>
                <a:gd name="connsiteY14" fmla="*/ 145032 h 290563"/>
                <a:gd name="connsiteX15" fmla="*/ 291173 w 297789"/>
                <a:gd name="connsiteY15" fmla="*/ 189889 h 290563"/>
                <a:gd name="connsiteX16" fmla="*/ 297789 w 297789"/>
                <a:gd name="connsiteY16" fmla="*/ 208661 h 290563"/>
                <a:gd name="connsiteX17" fmla="*/ 297789 w 297789"/>
                <a:gd name="connsiteY17" fmla="*/ 215419 h 290563"/>
                <a:gd name="connsiteX18" fmla="*/ 291062 w 297789"/>
                <a:gd name="connsiteY18" fmla="*/ 230488 h 290563"/>
                <a:gd name="connsiteX19" fmla="*/ 290509 w 297789"/>
                <a:gd name="connsiteY19" fmla="*/ 289985 h 290563"/>
                <a:gd name="connsiteX20" fmla="*/ 111794 w 297789"/>
                <a:gd name="connsiteY20" fmla="*/ 145001 h 290563"/>
                <a:gd name="connsiteX21" fmla="*/ 104371 w 297789"/>
                <a:gd name="connsiteY21" fmla="*/ 145001 h 290563"/>
                <a:gd name="connsiteX22" fmla="*/ 74899 w 297789"/>
                <a:gd name="connsiteY22" fmla="*/ 174235 h 290563"/>
                <a:gd name="connsiteX23" fmla="*/ 110607 w 297789"/>
                <a:gd name="connsiteY23" fmla="*/ 208423 h 290563"/>
                <a:gd name="connsiteX24" fmla="*/ 145492 w 297789"/>
                <a:gd name="connsiteY24" fmla="*/ 175422 h 290563"/>
                <a:gd name="connsiteX25" fmla="*/ 111794 w 297789"/>
                <a:gd name="connsiteY25" fmla="*/ 144985 h 29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97789" h="290563">
                  <a:moveTo>
                    <a:pt x="290509" y="289969"/>
                  </a:moveTo>
                  <a:cubicBezTo>
                    <a:pt x="271974" y="290064"/>
                    <a:pt x="253376" y="289384"/>
                    <a:pt x="234905" y="290492"/>
                  </a:cubicBezTo>
                  <a:cubicBezTo>
                    <a:pt x="222021" y="291251"/>
                    <a:pt x="219156" y="285949"/>
                    <a:pt x="219805" y="274410"/>
                  </a:cubicBezTo>
                  <a:cubicBezTo>
                    <a:pt x="220628" y="259627"/>
                    <a:pt x="219267" y="244701"/>
                    <a:pt x="220232" y="229934"/>
                  </a:cubicBezTo>
                  <a:cubicBezTo>
                    <a:pt x="221008" y="218079"/>
                    <a:pt x="216354" y="214945"/>
                    <a:pt x="205306" y="215562"/>
                  </a:cubicBezTo>
                  <a:cubicBezTo>
                    <a:pt x="189288" y="216480"/>
                    <a:pt x="173191" y="216116"/>
                    <a:pt x="157126" y="216306"/>
                  </a:cubicBezTo>
                  <a:cubicBezTo>
                    <a:pt x="146094" y="214517"/>
                    <a:pt x="145571" y="221402"/>
                    <a:pt x="145619" y="229585"/>
                  </a:cubicBezTo>
                  <a:cubicBezTo>
                    <a:pt x="145714" y="249703"/>
                    <a:pt x="145397" y="269805"/>
                    <a:pt x="145239" y="289922"/>
                  </a:cubicBezTo>
                  <a:cubicBezTo>
                    <a:pt x="101949" y="290017"/>
                    <a:pt x="58675" y="289874"/>
                    <a:pt x="15386" y="290397"/>
                  </a:cubicBezTo>
                  <a:cubicBezTo>
                    <a:pt x="4987" y="290523"/>
                    <a:pt x="-78" y="288798"/>
                    <a:pt x="1" y="276500"/>
                  </a:cubicBezTo>
                  <a:cubicBezTo>
                    <a:pt x="618" y="184381"/>
                    <a:pt x="539" y="92262"/>
                    <a:pt x="666" y="142"/>
                  </a:cubicBezTo>
                  <a:cubicBezTo>
                    <a:pt x="73696" y="95"/>
                    <a:pt x="146711" y="47"/>
                    <a:pt x="219741" y="0"/>
                  </a:cubicBezTo>
                  <a:cubicBezTo>
                    <a:pt x="220058" y="45664"/>
                    <a:pt x="220375" y="91312"/>
                    <a:pt x="220707" y="136976"/>
                  </a:cubicBezTo>
                  <a:cubicBezTo>
                    <a:pt x="220232" y="142531"/>
                    <a:pt x="223113" y="144858"/>
                    <a:pt x="228352" y="144906"/>
                  </a:cubicBezTo>
                  <a:cubicBezTo>
                    <a:pt x="233923" y="144953"/>
                    <a:pt x="239495" y="145016"/>
                    <a:pt x="245082" y="145032"/>
                  </a:cubicBezTo>
                  <a:cubicBezTo>
                    <a:pt x="290730" y="145064"/>
                    <a:pt x="290572" y="145064"/>
                    <a:pt x="291173" y="189889"/>
                  </a:cubicBezTo>
                  <a:cubicBezTo>
                    <a:pt x="291268" y="196505"/>
                    <a:pt x="287105" y="205448"/>
                    <a:pt x="297789" y="208661"/>
                  </a:cubicBezTo>
                  <a:cubicBezTo>
                    <a:pt x="297789" y="210908"/>
                    <a:pt x="297789" y="213172"/>
                    <a:pt x="297789" y="215419"/>
                  </a:cubicBezTo>
                  <a:cubicBezTo>
                    <a:pt x="288973" y="217477"/>
                    <a:pt x="291157" y="224647"/>
                    <a:pt x="291062" y="230488"/>
                  </a:cubicBezTo>
                  <a:cubicBezTo>
                    <a:pt x="290746" y="250320"/>
                    <a:pt x="290667" y="270153"/>
                    <a:pt x="290509" y="289985"/>
                  </a:cubicBezTo>
                  <a:close/>
                  <a:moveTo>
                    <a:pt x="111794" y="145001"/>
                  </a:moveTo>
                  <a:cubicBezTo>
                    <a:pt x="109325" y="145001"/>
                    <a:pt x="106840" y="145001"/>
                    <a:pt x="104371" y="145001"/>
                  </a:cubicBezTo>
                  <a:cubicBezTo>
                    <a:pt x="84724" y="145001"/>
                    <a:pt x="74899" y="154746"/>
                    <a:pt x="74899" y="174235"/>
                  </a:cubicBezTo>
                  <a:cubicBezTo>
                    <a:pt x="74899" y="197027"/>
                    <a:pt x="86802" y="208423"/>
                    <a:pt x="110607" y="208423"/>
                  </a:cubicBezTo>
                  <a:cubicBezTo>
                    <a:pt x="133863" y="208423"/>
                    <a:pt x="145492" y="197423"/>
                    <a:pt x="145492" y="175422"/>
                  </a:cubicBezTo>
                  <a:cubicBezTo>
                    <a:pt x="145492" y="155130"/>
                    <a:pt x="134259" y="144985"/>
                    <a:pt x="111794" y="144985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7B771003-33A2-C667-4BD5-FD411508BECC}"/>
                </a:ext>
              </a:extLst>
            </p:cNvPr>
            <p:cNvSpPr/>
            <p:nvPr/>
          </p:nvSpPr>
          <p:spPr>
            <a:xfrm>
              <a:off x="723703" y="4308472"/>
              <a:ext cx="213575" cy="171408"/>
            </a:xfrm>
            <a:custGeom>
              <a:avLst/>
              <a:gdLst>
                <a:gd name="connsiteX0" fmla="*/ 361479 w 361479"/>
                <a:gd name="connsiteY0" fmla="*/ 144462 h 290111"/>
                <a:gd name="connsiteX1" fmla="*/ 290807 w 361479"/>
                <a:gd name="connsiteY1" fmla="*/ 144589 h 290111"/>
                <a:gd name="connsiteX2" fmla="*/ 291060 w 361479"/>
                <a:gd name="connsiteY2" fmla="*/ 144842 h 290111"/>
                <a:gd name="connsiteX3" fmla="*/ 290728 w 361479"/>
                <a:gd name="connsiteY3" fmla="*/ 137118 h 290111"/>
                <a:gd name="connsiteX4" fmla="*/ 291171 w 361479"/>
                <a:gd name="connsiteY4" fmla="*/ 89017 h 290111"/>
                <a:gd name="connsiteX5" fmla="*/ 277163 w 361479"/>
                <a:gd name="connsiteY5" fmla="*/ 73790 h 290111"/>
                <a:gd name="connsiteX6" fmla="*/ 82827 w 361479"/>
                <a:gd name="connsiteY6" fmla="*/ 74518 h 290111"/>
                <a:gd name="connsiteX7" fmla="*/ 75261 w 361479"/>
                <a:gd name="connsiteY7" fmla="*/ 91692 h 290111"/>
                <a:gd name="connsiteX8" fmla="*/ 74913 w 361479"/>
                <a:gd name="connsiteY8" fmla="*/ 290112 h 290111"/>
                <a:gd name="connsiteX9" fmla="*/ 75008 w 361479"/>
                <a:gd name="connsiteY9" fmla="*/ 290017 h 290111"/>
                <a:gd name="connsiteX10" fmla="*/ 284 w 361479"/>
                <a:gd name="connsiteY10" fmla="*/ 289811 h 290111"/>
                <a:gd name="connsiteX11" fmla="*/ 537 w 361479"/>
                <a:gd name="connsiteY11" fmla="*/ 290080 h 290111"/>
                <a:gd name="connsiteX12" fmla="*/ 252 w 361479"/>
                <a:gd name="connsiteY12" fmla="*/ 282388 h 290111"/>
                <a:gd name="connsiteX13" fmla="*/ 15 w 361479"/>
                <a:gd name="connsiteY13" fmla="*/ 85725 h 290111"/>
                <a:gd name="connsiteX14" fmla="*/ 23836 w 361479"/>
                <a:gd name="connsiteY14" fmla="*/ 62916 h 290111"/>
                <a:gd name="connsiteX15" fmla="*/ 57170 w 361479"/>
                <a:gd name="connsiteY15" fmla="*/ 63423 h 290111"/>
                <a:gd name="connsiteX16" fmla="*/ 75229 w 361479"/>
                <a:gd name="connsiteY16" fmla="*/ 44540 h 290111"/>
                <a:gd name="connsiteX17" fmla="*/ 75514 w 361479"/>
                <a:gd name="connsiteY17" fmla="*/ 47 h 290111"/>
                <a:gd name="connsiteX18" fmla="*/ 290522 w 361479"/>
                <a:gd name="connsiteY18" fmla="*/ 0 h 290111"/>
                <a:gd name="connsiteX19" fmla="*/ 291108 w 361479"/>
                <a:gd name="connsiteY19" fmla="*/ 55208 h 290111"/>
                <a:gd name="connsiteX20" fmla="*/ 300874 w 361479"/>
                <a:gd name="connsiteY20" fmla="*/ 65623 h 290111"/>
                <a:gd name="connsiteX21" fmla="*/ 361210 w 361479"/>
                <a:gd name="connsiteY21" fmla="*/ 63518 h 290111"/>
                <a:gd name="connsiteX22" fmla="*/ 361479 w 361479"/>
                <a:gd name="connsiteY22" fmla="*/ 144462 h 29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61479" h="290111">
                  <a:moveTo>
                    <a:pt x="361479" y="144462"/>
                  </a:moveTo>
                  <a:cubicBezTo>
                    <a:pt x="337927" y="144510"/>
                    <a:pt x="314375" y="144542"/>
                    <a:pt x="290807" y="144589"/>
                  </a:cubicBezTo>
                  <a:lnTo>
                    <a:pt x="291060" y="144842"/>
                  </a:lnTo>
                  <a:cubicBezTo>
                    <a:pt x="290950" y="142262"/>
                    <a:pt x="290839" y="139682"/>
                    <a:pt x="290728" y="137118"/>
                  </a:cubicBezTo>
                  <a:cubicBezTo>
                    <a:pt x="290823" y="121084"/>
                    <a:pt x="290427" y="105019"/>
                    <a:pt x="291171" y="89017"/>
                  </a:cubicBezTo>
                  <a:cubicBezTo>
                    <a:pt x="291662" y="78444"/>
                    <a:pt x="289272" y="73664"/>
                    <a:pt x="277163" y="73790"/>
                  </a:cubicBezTo>
                  <a:cubicBezTo>
                    <a:pt x="212395" y="74487"/>
                    <a:pt x="147595" y="74360"/>
                    <a:pt x="82827" y="74518"/>
                  </a:cubicBezTo>
                  <a:cubicBezTo>
                    <a:pt x="70275" y="75737"/>
                    <a:pt x="75309" y="85582"/>
                    <a:pt x="75261" y="91692"/>
                  </a:cubicBezTo>
                  <a:cubicBezTo>
                    <a:pt x="74850" y="157837"/>
                    <a:pt x="74960" y="223967"/>
                    <a:pt x="74913" y="290112"/>
                  </a:cubicBezTo>
                  <a:lnTo>
                    <a:pt x="75008" y="290017"/>
                  </a:lnTo>
                  <a:cubicBezTo>
                    <a:pt x="50094" y="289954"/>
                    <a:pt x="25197" y="289874"/>
                    <a:pt x="284" y="289811"/>
                  </a:cubicBezTo>
                  <a:lnTo>
                    <a:pt x="537" y="290080"/>
                  </a:lnTo>
                  <a:cubicBezTo>
                    <a:pt x="442" y="287516"/>
                    <a:pt x="347" y="284952"/>
                    <a:pt x="252" y="282388"/>
                  </a:cubicBezTo>
                  <a:cubicBezTo>
                    <a:pt x="331" y="216828"/>
                    <a:pt x="1186" y="151253"/>
                    <a:pt x="15" y="85725"/>
                  </a:cubicBezTo>
                  <a:cubicBezTo>
                    <a:pt x="-334" y="66541"/>
                    <a:pt x="5475" y="60542"/>
                    <a:pt x="23836" y="62916"/>
                  </a:cubicBezTo>
                  <a:cubicBezTo>
                    <a:pt x="34789" y="64325"/>
                    <a:pt x="46201" y="62125"/>
                    <a:pt x="57170" y="63423"/>
                  </a:cubicBezTo>
                  <a:cubicBezTo>
                    <a:pt x="72697" y="65275"/>
                    <a:pt x="76132" y="58469"/>
                    <a:pt x="75229" y="44540"/>
                  </a:cubicBezTo>
                  <a:cubicBezTo>
                    <a:pt x="74280" y="29773"/>
                    <a:pt x="75324" y="14878"/>
                    <a:pt x="75514" y="47"/>
                  </a:cubicBezTo>
                  <a:cubicBezTo>
                    <a:pt x="147184" y="47"/>
                    <a:pt x="218853" y="16"/>
                    <a:pt x="290522" y="0"/>
                  </a:cubicBezTo>
                  <a:cubicBezTo>
                    <a:pt x="290728" y="18408"/>
                    <a:pt x="290965" y="36800"/>
                    <a:pt x="291108" y="55208"/>
                  </a:cubicBezTo>
                  <a:cubicBezTo>
                    <a:pt x="291155" y="61793"/>
                    <a:pt x="291155" y="68092"/>
                    <a:pt x="300874" y="65623"/>
                  </a:cubicBezTo>
                  <a:cubicBezTo>
                    <a:pt x="320817" y="60558"/>
                    <a:pt x="341077" y="63993"/>
                    <a:pt x="361210" y="63518"/>
                  </a:cubicBezTo>
                  <a:cubicBezTo>
                    <a:pt x="361305" y="90489"/>
                    <a:pt x="361384" y="117476"/>
                    <a:pt x="361479" y="144462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03B2F667-538A-00CC-CA77-FD2FE6B1BBFE}"/>
                </a:ext>
              </a:extLst>
            </p:cNvPr>
            <p:cNvSpPr/>
            <p:nvPr/>
          </p:nvSpPr>
          <p:spPr>
            <a:xfrm>
              <a:off x="936100" y="4779156"/>
              <a:ext cx="131480" cy="171674"/>
            </a:xfrm>
            <a:custGeom>
              <a:avLst/>
              <a:gdLst>
                <a:gd name="connsiteX0" fmla="*/ 76273 w 222532"/>
                <a:gd name="connsiteY0" fmla="*/ 278747 h 290561"/>
                <a:gd name="connsiteX1" fmla="*/ 76921 w 222532"/>
                <a:gd name="connsiteY1" fmla="*/ 158043 h 290561"/>
                <a:gd name="connsiteX2" fmla="*/ 64544 w 222532"/>
                <a:gd name="connsiteY2" fmla="*/ 145048 h 290561"/>
                <a:gd name="connsiteX3" fmla="*/ 55269 w 222532"/>
                <a:gd name="connsiteY3" fmla="*/ 145048 h 290561"/>
                <a:gd name="connsiteX4" fmla="*/ 5395 w 222532"/>
                <a:gd name="connsiteY4" fmla="*/ 141392 h 290561"/>
                <a:gd name="connsiteX5" fmla="*/ 2435 w 222532"/>
                <a:gd name="connsiteY5" fmla="*/ 91122 h 290561"/>
                <a:gd name="connsiteX6" fmla="*/ 2593 w 222532"/>
                <a:gd name="connsiteY6" fmla="*/ 111 h 290561"/>
                <a:gd name="connsiteX7" fmla="*/ 76621 w 222532"/>
                <a:gd name="connsiteY7" fmla="*/ 0 h 290561"/>
                <a:gd name="connsiteX8" fmla="*/ 76811 w 222532"/>
                <a:gd name="connsiteY8" fmla="*/ 57677 h 290561"/>
                <a:gd name="connsiteX9" fmla="*/ 89790 w 222532"/>
                <a:gd name="connsiteY9" fmla="*/ 70561 h 290561"/>
                <a:gd name="connsiteX10" fmla="*/ 147483 w 222532"/>
                <a:gd name="connsiteY10" fmla="*/ 70530 h 290561"/>
                <a:gd name="connsiteX11" fmla="*/ 147467 w 222532"/>
                <a:gd name="connsiteY11" fmla="*/ 70514 h 290561"/>
                <a:gd name="connsiteX12" fmla="*/ 151725 w 222532"/>
                <a:gd name="connsiteY12" fmla="*/ 126466 h 290561"/>
                <a:gd name="connsiteX13" fmla="*/ 158325 w 222532"/>
                <a:gd name="connsiteY13" fmla="*/ 134348 h 290561"/>
                <a:gd name="connsiteX14" fmla="*/ 171652 w 222532"/>
                <a:gd name="connsiteY14" fmla="*/ 145032 h 290561"/>
                <a:gd name="connsiteX15" fmla="*/ 221890 w 222532"/>
                <a:gd name="connsiteY15" fmla="*/ 145206 h 290561"/>
                <a:gd name="connsiteX16" fmla="*/ 222523 w 222532"/>
                <a:gd name="connsiteY16" fmla="*/ 275091 h 290561"/>
                <a:gd name="connsiteX17" fmla="*/ 206664 w 222532"/>
                <a:gd name="connsiteY17" fmla="*/ 290555 h 290561"/>
                <a:gd name="connsiteX18" fmla="*/ 76747 w 222532"/>
                <a:gd name="connsiteY18" fmla="*/ 290302 h 290561"/>
                <a:gd name="connsiteX19" fmla="*/ 76826 w 222532"/>
                <a:gd name="connsiteY19" fmla="*/ 290381 h 290561"/>
                <a:gd name="connsiteX20" fmla="*/ 76241 w 222532"/>
                <a:gd name="connsiteY20" fmla="*/ 278732 h 29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2532" h="290561">
                  <a:moveTo>
                    <a:pt x="76273" y="278747"/>
                  </a:moveTo>
                  <a:cubicBezTo>
                    <a:pt x="76431" y="238513"/>
                    <a:pt x="76399" y="198278"/>
                    <a:pt x="76921" y="158043"/>
                  </a:cubicBezTo>
                  <a:cubicBezTo>
                    <a:pt x="77032" y="148815"/>
                    <a:pt x="74706" y="143782"/>
                    <a:pt x="64544" y="145048"/>
                  </a:cubicBezTo>
                  <a:cubicBezTo>
                    <a:pt x="61489" y="145428"/>
                    <a:pt x="58339" y="145301"/>
                    <a:pt x="55269" y="145048"/>
                  </a:cubicBezTo>
                  <a:cubicBezTo>
                    <a:pt x="38190" y="143734"/>
                    <a:pt x="15825" y="152645"/>
                    <a:pt x="5395" y="141392"/>
                  </a:cubicBezTo>
                  <a:cubicBezTo>
                    <a:pt x="-4814" y="130391"/>
                    <a:pt x="2641" y="108327"/>
                    <a:pt x="2435" y="91122"/>
                  </a:cubicBezTo>
                  <a:cubicBezTo>
                    <a:pt x="2071" y="60795"/>
                    <a:pt x="2498" y="30453"/>
                    <a:pt x="2593" y="111"/>
                  </a:cubicBezTo>
                  <a:cubicBezTo>
                    <a:pt x="27269" y="63"/>
                    <a:pt x="51945" y="32"/>
                    <a:pt x="76621" y="0"/>
                  </a:cubicBezTo>
                  <a:cubicBezTo>
                    <a:pt x="76732" y="19231"/>
                    <a:pt x="77238" y="38462"/>
                    <a:pt x="76811" y="57677"/>
                  </a:cubicBezTo>
                  <a:cubicBezTo>
                    <a:pt x="76589" y="67396"/>
                    <a:pt x="80182" y="70799"/>
                    <a:pt x="89790" y="70561"/>
                  </a:cubicBezTo>
                  <a:cubicBezTo>
                    <a:pt x="109005" y="70086"/>
                    <a:pt x="128252" y="70482"/>
                    <a:pt x="147483" y="70530"/>
                  </a:cubicBezTo>
                  <a:cubicBezTo>
                    <a:pt x="147483" y="70530"/>
                    <a:pt x="147467" y="70514"/>
                    <a:pt x="147467" y="70514"/>
                  </a:cubicBezTo>
                  <a:cubicBezTo>
                    <a:pt x="150237" y="89064"/>
                    <a:pt x="142877" y="108390"/>
                    <a:pt x="151725" y="126466"/>
                  </a:cubicBezTo>
                  <a:cubicBezTo>
                    <a:pt x="152215" y="130518"/>
                    <a:pt x="155128" y="132560"/>
                    <a:pt x="158325" y="134348"/>
                  </a:cubicBezTo>
                  <a:cubicBezTo>
                    <a:pt x="158056" y="143798"/>
                    <a:pt x="163754" y="145175"/>
                    <a:pt x="171652" y="145032"/>
                  </a:cubicBezTo>
                  <a:cubicBezTo>
                    <a:pt x="188398" y="144747"/>
                    <a:pt x="205144" y="145111"/>
                    <a:pt x="221890" y="145206"/>
                  </a:cubicBezTo>
                  <a:cubicBezTo>
                    <a:pt x="222017" y="188496"/>
                    <a:pt x="221716" y="231801"/>
                    <a:pt x="222523" y="275091"/>
                  </a:cubicBezTo>
                  <a:cubicBezTo>
                    <a:pt x="222761" y="287532"/>
                    <a:pt x="218551" y="290729"/>
                    <a:pt x="206664" y="290555"/>
                  </a:cubicBezTo>
                  <a:cubicBezTo>
                    <a:pt x="163374" y="289938"/>
                    <a:pt x="120053" y="290302"/>
                    <a:pt x="76747" y="290302"/>
                  </a:cubicBezTo>
                  <a:lnTo>
                    <a:pt x="76826" y="290381"/>
                  </a:lnTo>
                  <a:cubicBezTo>
                    <a:pt x="76637" y="286503"/>
                    <a:pt x="76447" y="282609"/>
                    <a:pt x="76241" y="278732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EE0374E6-DC1F-DF7F-F2C6-FBC3848A4E7C}"/>
                </a:ext>
              </a:extLst>
            </p:cNvPr>
            <p:cNvSpPr/>
            <p:nvPr/>
          </p:nvSpPr>
          <p:spPr>
            <a:xfrm>
              <a:off x="596180" y="4307920"/>
              <a:ext cx="86271" cy="172125"/>
            </a:xfrm>
            <a:custGeom>
              <a:avLst/>
              <a:gdLst>
                <a:gd name="connsiteX0" fmla="*/ 145177 w 146015"/>
                <a:gd name="connsiteY0" fmla="*/ 219788 h 291324"/>
                <a:gd name="connsiteX1" fmla="*/ 83764 w 146015"/>
                <a:gd name="connsiteY1" fmla="*/ 220025 h 291324"/>
                <a:gd name="connsiteX2" fmla="*/ 70896 w 146015"/>
                <a:gd name="connsiteY2" fmla="*/ 232735 h 291324"/>
                <a:gd name="connsiteX3" fmla="*/ 71181 w 146015"/>
                <a:gd name="connsiteY3" fmla="*/ 279254 h 291324"/>
                <a:gd name="connsiteX4" fmla="*/ 59373 w 146015"/>
                <a:gd name="connsiteY4" fmla="*/ 291062 h 291324"/>
                <a:gd name="connsiteX5" fmla="*/ 16574 w 146015"/>
                <a:gd name="connsiteY5" fmla="*/ 291188 h 291324"/>
                <a:gd name="connsiteX6" fmla="*/ 2 w 146015"/>
                <a:gd name="connsiteY6" fmla="*/ 274537 h 291324"/>
                <a:gd name="connsiteX7" fmla="*/ 303 w 146015"/>
                <a:gd name="connsiteY7" fmla="*/ 41881 h 291324"/>
                <a:gd name="connsiteX8" fmla="*/ 809 w 146015"/>
                <a:gd name="connsiteY8" fmla="*/ 966 h 291324"/>
                <a:gd name="connsiteX9" fmla="*/ 145873 w 146015"/>
                <a:gd name="connsiteY9" fmla="*/ 0 h 291324"/>
                <a:gd name="connsiteX10" fmla="*/ 146015 w 146015"/>
                <a:gd name="connsiteY10" fmla="*/ 111 h 291324"/>
                <a:gd name="connsiteX11" fmla="*/ 145145 w 146015"/>
                <a:gd name="connsiteY11" fmla="*/ 74550 h 291324"/>
                <a:gd name="connsiteX12" fmla="*/ 82608 w 146015"/>
                <a:gd name="connsiteY12" fmla="*/ 74835 h 291324"/>
                <a:gd name="connsiteX13" fmla="*/ 70927 w 146015"/>
                <a:gd name="connsiteY13" fmla="*/ 86532 h 291324"/>
                <a:gd name="connsiteX14" fmla="*/ 71307 w 146015"/>
                <a:gd name="connsiteY14" fmla="*/ 138036 h 291324"/>
                <a:gd name="connsiteX15" fmla="*/ 82751 w 146015"/>
                <a:gd name="connsiteY15" fmla="*/ 145903 h 291324"/>
                <a:gd name="connsiteX16" fmla="*/ 145825 w 146015"/>
                <a:gd name="connsiteY16" fmla="*/ 145301 h 291324"/>
                <a:gd name="connsiteX17" fmla="*/ 145952 w 146015"/>
                <a:gd name="connsiteY17" fmla="*/ 145396 h 291324"/>
                <a:gd name="connsiteX18" fmla="*/ 145145 w 146015"/>
                <a:gd name="connsiteY18" fmla="*/ 219788 h 29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015" h="291324">
                  <a:moveTo>
                    <a:pt x="145177" y="219788"/>
                  </a:moveTo>
                  <a:cubicBezTo>
                    <a:pt x="124711" y="219930"/>
                    <a:pt x="104229" y="220484"/>
                    <a:pt x="83764" y="220025"/>
                  </a:cubicBezTo>
                  <a:cubicBezTo>
                    <a:pt x="74125" y="219820"/>
                    <a:pt x="70484" y="222874"/>
                    <a:pt x="70896" y="232735"/>
                  </a:cubicBezTo>
                  <a:cubicBezTo>
                    <a:pt x="71545" y="248215"/>
                    <a:pt x="70690" y="263758"/>
                    <a:pt x="71181" y="279254"/>
                  </a:cubicBezTo>
                  <a:cubicBezTo>
                    <a:pt x="71465" y="288102"/>
                    <a:pt x="68237" y="291378"/>
                    <a:pt x="59373" y="291062"/>
                  </a:cubicBezTo>
                  <a:cubicBezTo>
                    <a:pt x="45112" y="290555"/>
                    <a:pt x="30772" y="290080"/>
                    <a:pt x="16574" y="291188"/>
                  </a:cubicBezTo>
                  <a:cubicBezTo>
                    <a:pt x="3342" y="292217"/>
                    <a:pt x="-93" y="287484"/>
                    <a:pt x="2" y="274537"/>
                  </a:cubicBezTo>
                  <a:cubicBezTo>
                    <a:pt x="572" y="196980"/>
                    <a:pt x="255" y="119438"/>
                    <a:pt x="303" y="41881"/>
                  </a:cubicBezTo>
                  <a:cubicBezTo>
                    <a:pt x="303" y="28237"/>
                    <a:pt x="635" y="14593"/>
                    <a:pt x="809" y="966"/>
                  </a:cubicBezTo>
                  <a:cubicBezTo>
                    <a:pt x="49164" y="649"/>
                    <a:pt x="97518" y="317"/>
                    <a:pt x="145873" y="0"/>
                  </a:cubicBezTo>
                  <a:cubicBezTo>
                    <a:pt x="145873" y="0"/>
                    <a:pt x="146015" y="111"/>
                    <a:pt x="146015" y="111"/>
                  </a:cubicBezTo>
                  <a:cubicBezTo>
                    <a:pt x="145715" y="24929"/>
                    <a:pt x="145430" y="49732"/>
                    <a:pt x="145145" y="74550"/>
                  </a:cubicBezTo>
                  <a:cubicBezTo>
                    <a:pt x="124299" y="74692"/>
                    <a:pt x="103438" y="75151"/>
                    <a:pt x="82608" y="74835"/>
                  </a:cubicBezTo>
                  <a:cubicBezTo>
                    <a:pt x="73871" y="74708"/>
                    <a:pt x="70658" y="77795"/>
                    <a:pt x="70927" y="86532"/>
                  </a:cubicBezTo>
                  <a:cubicBezTo>
                    <a:pt x="71465" y="103689"/>
                    <a:pt x="71228" y="120863"/>
                    <a:pt x="71307" y="138036"/>
                  </a:cubicBezTo>
                  <a:cubicBezTo>
                    <a:pt x="70943" y="146726"/>
                    <a:pt x="77258" y="145934"/>
                    <a:pt x="82751" y="145903"/>
                  </a:cubicBezTo>
                  <a:cubicBezTo>
                    <a:pt x="103770" y="145776"/>
                    <a:pt x="124806" y="145507"/>
                    <a:pt x="145825" y="145301"/>
                  </a:cubicBezTo>
                  <a:cubicBezTo>
                    <a:pt x="145825" y="145301"/>
                    <a:pt x="145952" y="145380"/>
                    <a:pt x="145952" y="145396"/>
                  </a:cubicBezTo>
                  <a:cubicBezTo>
                    <a:pt x="145683" y="170199"/>
                    <a:pt x="145414" y="195001"/>
                    <a:pt x="145145" y="219788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E298AF1E-290D-F176-6838-84DF6F6BCDE8}"/>
                </a:ext>
              </a:extLst>
            </p:cNvPr>
            <p:cNvSpPr/>
            <p:nvPr/>
          </p:nvSpPr>
          <p:spPr>
            <a:xfrm>
              <a:off x="937341" y="4176128"/>
              <a:ext cx="130206" cy="132234"/>
            </a:xfrm>
            <a:custGeom>
              <a:avLst/>
              <a:gdLst>
                <a:gd name="connsiteX0" fmla="*/ 219806 w 220376"/>
                <a:gd name="connsiteY0" fmla="*/ 81907 h 223809"/>
                <a:gd name="connsiteX1" fmla="*/ 220344 w 220376"/>
                <a:gd name="connsiteY1" fmla="*/ 139109 h 223809"/>
                <a:gd name="connsiteX2" fmla="*/ 206874 w 220376"/>
                <a:gd name="connsiteY2" fmla="*/ 152990 h 223809"/>
                <a:gd name="connsiteX3" fmla="*/ 157063 w 220376"/>
                <a:gd name="connsiteY3" fmla="*/ 153354 h 223809"/>
                <a:gd name="connsiteX4" fmla="*/ 145556 w 220376"/>
                <a:gd name="connsiteY4" fmla="*/ 166618 h 223809"/>
                <a:gd name="connsiteX5" fmla="*/ 145176 w 220376"/>
                <a:gd name="connsiteY5" fmla="*/ 223251 h 223809"/>
                <a:gd name="connsiteX6" fmla="*/ 89398 w 220376"/>
                <a:gd name="connsiteY6" fmla="*/ 223757 h 223809"/>
                <a:gd name="connsiteX7" fmla="*/ 74457 w 220376"/>
                <a:gd name="connsiteY7" fmla="*/ 209322 h 223809"/>
                <a:gd name="connsiteX8" fmla="*/ 74853 w 220376"/>
                <a:gd name="connsiteY8" fmla="*/ 166571 h 223809"/>
                <a:gd name="connsiteX9" fmla="*/ 61367 w 220376"/>
                <a:gd name="connsiteY9" fmla="*/ 152595 h 223809"/>
                <a:gd name="connsiteX10" fmla="*/ 13028 w 220376"/>
                <a:gd name="connsiteY10" fmla="*/ 152943 h 223809"/>
                <a:gd name="connsiteX11" fmla="*/ 2 w 220376"/>
                <a:gd name="connsiteY11" fmla="*/ 140423 h 223809"/>
                <a:gd name="connsiteX12" fmla="*/ 97 w 220376"/>
                <a:gd name="connsiteY12" fmla="*/ 12121 h 223809"/>
                <a:gd name="connsiteX13" fmla="*/ 11825 w 220376"/>
                <a:gd name="connsiteY13" fmla="*/ 139 h 223809"/>
                <a:gd name="connsiteX14" fmla="*/ 60164 w 220376"/>
                <a:gd name="connsiteY14" fmla="*/ 60 h 223809"/>
                <a:gd name="connsiteX15" fmla="*/ 75058 w 220376"/>
                <a:gd name="connsiteY15" fmla="*/ 14732 h 223809"/>
                <a:gd name="connsiteX16" fmla="*/ 74520 w 220376"/>
                <a:gd name="connsiteY16" fmla="*/ 128156 h 223809"/>
                <a:gd name="connsiteX17" fmla="*/ 92184 w 220376"/>
                <a:gd name="connsiteY17" fmla="*/ 145820 h 223809"/>
                <a:gd name="connsiteX18" fmla="*/ 131200 w 220376"/>
                <a:gd name="connsiteY18" fmla="*/ 145804 h 223809"/>
                <a:gd name="connsiteX19" fmla="*/ 145651 w 220376"/>
                <a:gd name="connsiteY19" fmla="*/ 130815 h 223809"/>
                <a:gd name="connsiteX20" fmla="*/ 145952 w 220376"/>
                <a:gd name="connsiteY20" fmla="*/ 82492 h 223809"/>
                <a:gd name="connsiteX21" fmla="*/ 219995 w 220376"/>
                <a:gd name="connsiteY21" fmla="*/ 82097 h 223809"/>
                <a:gd name="connsiteX22" fmla="*/ 219806 w 220376"/>
                <a:gd name="connsiteY22" fmla="*/ 81907 h 22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0376" h="223809">
                  <a:moveTo>
                    <a:pt x="219806" y="81907"/>
                  </a:moveTo>
                  <a:cubicBezTo>
                    <a:pt x="219932" y="100979"/>
                    <a:pt x="219616" y="120068"/>
                    <a:pt x="220344" y="139109"/>
                  </a:cubicBezTo>
                  <a:cubicBezTo>
                    <a:pt x="220739" y="149334"/>
                    <a:pt x="217605" y="153386"/>
                    <a:pt x="206874" y="152990"/>
                  </a:cubicBezTo>
                  <a:cubicBezTo>
                    <a:pt x="190302" y="152373"/>
                    <a:pt x="173667" y="153164"/>
                    <a:pt x="157063" y="153354"/>
                  </a:cubicBezTo>
                  <a:cubicBezTo>
                    <a:pt x="146047" y="151566"/>
                    <a:pt x="145493" y="158419"/>
                    <a:pt x="145556" y="166618"/>
                  </a:cubicBezTo>
                  <a:cubicBezTo>
                    <a:pt x="145667" y="185501"/>
                    <a:pt x="145335" y="204368"/>
                    <a:pt x="145176" y="223251"/>
                  </a:cubicBezTo>
                  <a:cubicBezTo>
                    <a:pt x="126578" y="223346"/>
                    <a:pt x="107965" y="222903"/>
                    <a:pt x="89398" y="223757"/>
                  </a:cubicBezTo>
                  <a:cubicBezTo>
                    <a:pt x="78303" y="224264"/>
                    <a:pt x="73650" y="221193"/>
                    <a:pt x="74457" y="209322"/>
                  </a:cubicBezTo>
                  <a:cubicBezTo>
                    <a:pt x="75422" y="195124"/>
                    <a:pt x="74156" y="180800"/>
                    <a:pt x="74853" y="166571"/>
                  </a:cubicBezTo>
                  <a:cubicBezTo>
                    <a:pt x="75359" y="156314"/>
                    <a:pt x="72241" y="152072"/>
                    <a:pt x="61367" y="152595"/>
                  </a:cubicBezTo>
                  <a:cubicBezTo>
                    <a:pt x="45286" y="153370"/>
                    <a:pt x="29125" y="152373"/>
                    <a:pt x="13028" y="152943"/>
                  </a:cubicBezTo>
                  <a:cubicBezTo>
                    <a:pt x="3611" y="153275"/>
                    <a:pt x="-93" y="150442"/>
                    <a:pt x="2" y="140423"/>
                  </a:cubicBezTo>
                  <a:cubicBezTo>
                    <a:pt x="461" y="97656"/>
                    <a:pt x="350" y="54888"/>
                    <a:pt x="97" y="12121"/>
                  </a:cubicBezTo>
                  <a:cubicBezTo>
                    <a:pt x="49" y="3526"/>
                    <a:pt x="2803" y="-146"/>
                    <a:pt x="11825" y="139"/>
                  </a:cubicBezTo>
                  <a:cubicBezTo>
                    <a:pt x="27922" y="646"/>
                    <a:pt x="44083" y="899"/>
                    <a:pt x="60164" y="60"/>
                  </a:cubicBezTo>
                  <a:cubicBezTo>
                    <a:pt x="71544" y="-542"/>
                    <a:pt x="75232" y="3320"/>
                    <a:pt x="75058" y="14732"/>
                  </a:cubicBezTo>
                  <a:cubicBezTo>
                    <a:pt x="74473" y="52530"/>
                    <a:pt x="75470" y="90359"/>
                    <a:pt x="74520" y="128156"/>
                  </a:cubicBezTo>
                  <a:cubicBezTo>
                    <a:pt x="74172" y="142101"/>
                    <a:pt x="78192" y="147039"/>
                    <a:pt x="92184" y="145820"/>
                  </a:cubicBezTo>
                  <a:cubicBezTo>
                    <a:pt x="105100" y="144696"/>
                    <a:pt x="118253" y="144855"/>
                    <a:pt x="131200" y="145804"/>
                  </a:cubicBezTo>
                  <a:cubicBezTo>
                    <a:pt x="143087" y="146675"/>
                    <a:pt x="146110" y="141863"/>
                    <a:pt x="145651" y="130815"/>
                  </a:cubicBezTo>
                  <a:cubicBezTo>
                    <a:pt x="144986" y="114750"/>
                    <a:pt x="145778" y="98605"/>
                    <a:pt x="145952" y="82492"/>
                  </a:cubicBezTo>
                  <a:cubicBezTo>
                    <a:pt x="170628" y="82366"/>
                    <a:pt x="195304" y="82223"/>
                    <a:pt x="219995" y="82097"/>
                  </a:cubicBezTo>
                  <a:cubicBezTo>
                    <a:pt x="219995" y="82097"/>
                    <a:pt x="219806" y="81907"/>
                    <a:pt x="219806" y="8190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36A482A9-1566-7F28-54B2-6CBB5061A02A}"/>
                </a:ext>
              </a:extLst>
            </p:cNvPr>
            <p:cNvSpPr/>
            <p:nvPr/>
          </p:nvSpPr>
          <p:spPr>
            <a:xfrm>
              <a:off x="1150806" y="4950732"/>
              <a:ext cx="134176" cy="85877"/>
            </a:xfrm>
            <a:custGeom>
              <a:avLst/>
              <a:gdLst>
                <a:gd name="connsiteX0" fmla="*/ 145333 w 227095"/>
                <a:gd name="connsiteY0" fmla="*/ 0 h 145349"/>
                <a:gd name="connsiteX1" fmla="*/ 145618 w 227095"/>
                <a:gd name="connsiteY1" fmla="*/ 57598 h 145349"/>
                <a:gd name="connsiteX2" fmla="*/ 158375 w 227095"/>
                <a:gd name="connsiteY2" fmla="*/ 70640 h 145349"/>
                <a:gd name="connsiteX3" fmla="*/ 214137 w 227095"/>
                <a:gd name="connsiteY3" fmla="*/ 70545 h 145349"/>
                <a:gd name="connsiteX4" fmla="*/ 227069 w 227095"/>
                <a:gd name="connsiteY4" fmla="*/ 83477 h 145349"/>
                <a:gd name="connsiteX5" fmla="*/ 227037 w 227095"/>
                <a:gd name="connsiteY5" fmla="*/ 131800 h 145349"/>
                <a:gd name="connsiteX6" fmla="*/ 214691 w 227095"/>
                <a:gd name="connsiteY6" fmla="*/ 145269 h 145349"/>
                <a:gd name="connsiteX7" fmla="*/ 12061 w 227095"/>
                <a:gd name="connsiteY7" fmla="*/ 145349 h 145349"/>
                <a:gd name="connsiteX8" fmla="*/ 32 w 227095"/>
                <a:gd name="connsiteY8" fmla="*/ 131879 h 145349"/>
                <a:gd name="connsiteX9" fmla="*/ 301 w 227095"/>
                <a:gd name="connsiteY9" fmla="*/ 70545 h 145349"/>
                <a:gd name="connsiteX10" fmla="*/ 0 w 227095"/>
                <a:gd name="connsiteY10" fmla="*/ 70830 h 145349"/>
                <a:gd name="connsiteX11" fmla="*/ 59023 w 227095"/>
                <a:gd name="connsiteY11" fmla="*/ 70862 h 145349"/>
                <a:gd name="connsiteX12" fmla="*/ 74882 w 227095"/>
                <a:gd name="connsiteY12" fmla="*/ 55604 h 145349"/>
                <a:gd name="connsiteX13" fmla="*/ 74993 w 227095"/>
                <a:gd name="connsiteY13" fmla="*/ 253 h 145349"/>
                <a:gd name="connsiteX14" fmla="*/ 145317 w 227095"/>
                <a:gd name="connsiteY14" fmla="*/ 0 h 14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7095" h="145349">
                  <a:moveTo>
                    <a:pt x="145333" y="0"/>
                  </a:moveTo>
                  <a:cubicBezTo>
                    <a:pt x="145491" y="19199"/>
                    <a:pt x="146108" y="38414"/>
                    <a:pt x="145618" y="57598"/>
                  </a:cubicBezTo>
                  <a:cubicBezTo>
                    <a:pt x="145365" y="67316"/>
                    <a:pt x="148831" y="70830"/>
                    <a:pt x="158375" y="70640"/>
                  </a:cubicBezTo>
                  <a:cubicBezTo>
                    <a:pt x="176957" y="70260"/>
                    <a:pt x="195555" y="70894"/>
                    <a:pt x="214137" y="70545"/>
                  </a:cubicBezTo>
                  <a:cubicBezTo>
                    <a:pt x="223539" y="70371"/>
                    <a:pt x="227465" y="73584"/>
                    <a:pt x="227069" y="83477"/>
                  </a:cubicBezTo>
                  <a:cubicBezTo>
                    <a:pt x="226420" y="99558"/>
                    <a:pt x="226515" y="115703"/>
                    <a:pt x="227037" y="131800"/>
                  </a:cubicBezTo>
                  <a:cubicBezTo>
                    <a:pt x="227338" y="141012"/>
                    <a:pt x="224742" y="145317"/>
                    <a:pt x="214691" y="145269"/>
                  </a:cubicBezTo>
                  <a:cubicBezTo>
                    <a:pt x="147153" y="145016"/>
                    <a:pt x="79599" y="144953"/>
                    <a:pt x="12061" y="145349"/>
                  </a:cubicBezTo>
                  <a:cubicBezTo>
                    <a:pt x="1551" y="145412"/>
                    <a:pt x="-174" y="140743"/>
                    <a:pt x="32" y="131879"/>
                  </a:cubicBezTo>
                  <a:cubicBezTo>
                    <a:pt x="475" y="111445"/>
                    <a:pt x="253" y="90995"/>
                    <a:pt x="301" y="70545"/>
                  </a:cubicBezTo>
                  <a:cubicBezTo>
                    <a:pt x="301" y="70545"/>
                    <a:pt x="0" y="70830"/>
                    <a:pt x="0" y="70830"/>
                  </a:cubicBezTo>
                  <a:cubicBezTo>
                    <a:pt x="19674" y="70767"/>
                    <a:pt x="39380" y="70071"/>
                    <a:pt x="59023" y="70862"/>
                  </a:cubicBezTo>
                  <a:cubicBezTo>
                    <a:pt x="70767" y="71337"/>
                    <a:pt x="75484" y="68092"/>
                    <a:pt x="74882" y="55604"/>
                  </a:cubicBezTo>
                  <a:cubicBezTo>
                    <a:pt x="73996" y="37196"/>
                    <a:pt x="74882" y="18709"/>
                    <a:pt x="74993" y="253"/>
                  </a:cubicBezTo>
                  <a:cubicBezTo>
                    <a:pt x="98434" y="174"/>
                    <a:pt x="121876" y="95"/>
                    <a:pt x="145317" y="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47438AB5-784E-464D-1EB5-C07E2D22D819}"/>
                </a:ext>
              </a:extLst>
            </p:cNvPr>
            <p:cNvSpPr/>
            <p:nvPr/>
          </p:nvSpPr>
          <p:spPr>
            <a:xfrm>
              <a:off x="1067079" y="4176098"/>
              <a:ext cx="84231" cy="132467"/>
            </a:xfrm>
            <a:custGeom>
              <a:avLst/>
              <a:gdLst>
                <a:gd name="connsiteX0" fmla="*/ 0 w 142562"/>
                <a:gd name="connsiteY0" fmla="*/ 70639 h 224202"/>
                <a:gd name="connsiteX1" fmla="*/ 142 w 142562"/>
                <a:gd name="connsiteY1" fmla="*/ 14972 h 224202"/>
                <a:gd name="connsiteX2" fmla="*/ 14720 w 142562"/>
                <a:gd name="connsiteY2" fmla="*/ 62 h 224202"/>
                <a:gd name="connsiteX3" fmla="*/ 126086 w 142562"/>
                <a:gd name="connsiteY3" fmla="*/ 14 h 224202"/>
                <a:gd name="connsiteX4" fmla="*/ 142436 w 142562"/>
                <a:gd name="connsiteY4" fmla="*/ 17061 h 224202"/>
                <a:gd name="connsiteX5" fmla="*/ 142563 w 142562"/>
                <a:gd name="connsiteY5" fmla="*/ 215640 h 224202"/>
                <a:gd name="connsiteX6" fmla="*/ 141835 w 142562"/>
                <a:gd name="connsiteY6" fmla="*/ 223664 h 224202"/>
                <a:gd name="connsiteX7" fmla="*/ 142025 w 142562"/>
                <a:gd name="connsiteY7" fmla="*/ 223474 h 224202"/>
                <a:gd name="connsiteX8" fmla="*/ 79045 w 142562"/>
                <a:gd name="connsiteY8" fmla="*/ 224202 h 224202"/>
                <a:gd name="connsiteX9" fmla="*/ 71020 w 142562"/>
                <a:gd name="connsiteY9" fmla="*/ 223490 h 224202"/>
                <a:gd name="connsiteX10" fmla="*/ 71226 w 142562"/>
                <a:gd name="connsiteY10" fmla="*/ 223696 h 224202"/>
                <a:gd name="connsiteX11" fmla="*/ 70815 w 142562"/>
                <a:gd name="connsiteY11" fmla="*/ 215893 h 224202"/>
                <a:gd name="connsiteX12" fmla="*/ 71321 w 142562"/>
                <a:gd name="connsiteY12" fmla="*/ 95552 h 224202"/>
                <a:gd name="connsiteX13" fmla="*/ 57630 w 142562"/>
                <a:gd name="connsiteY13" fmla="*/ 81893 h 224202"/>
                <a:gd name="connsiteX14" fmla="*/ 237 w 142562"/>
                <a:gd name="connsiteY14" fmla="*/ 81956 h 224202"/>
                <a:gd name="connsiteX15" fmla="*/ 427 w 142562"/>
                <a:gd name="connsiteY15" fmla="*/ 82146 h 224202"/>
                <a:gd name="connsiteX16" fmla="*/ 16 w 142562"/>
                <a:gd name="connsiteY16" fmla="*/ 70639 h 224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562" h="224202">
                  <a:moveTo>
                    <a:pt x="0" y="70639"/>
                  </a:moveTo>
                  <a:cubicBezTo>
                    <a:pt x="111" y="52089"/>
                    <a:pt x="776" y="33506"/>
                    <a:pt x="142" y="14972"/>
                  </a:cubicBezTo>
                  <a:cubicBezTo>
                    <a:pt x="-237" y="3892"/>
                    <a:pt x="2976" y="-160"/>
                    <a:pt x="14720" y="62"/>
                  </a:cubicBezTo>
                  <a:cubicBezTo>
                    <a:pt x="51837" y="774"/>
                    <a:pt x="88985" y="901"/>
                    <a:pt x="126086" y="14"/>
                  </a:cubicBezTo>
                  <a:cubicBezTo>
                    <a:pt x="139603" y="-302"/>
                    <a:pt x="142500" y="4604"/>
                    <a:pt x="142436" y="17061"/>
                  </a:cubicBezTo>
                  <a:cubicBezTo>
                    <a:pt x="142041" y="83254"/>
                    <a:pt x="142436" y="149447"/>
                    <a:pt x="142563" y="215640"/>
                  </a:cubicBezTo>
                  <a:cubicBezTo>
                    <a:pt x="142310" y="218314"/>
                    <a:pt x="142072" y="220989"/>
                    <a:pt x="141835" y="223664"/>
                  </a:cubicBezTo>
                  <a:cubicBezTo>
                    <a:pt x="141835" y="223664"/>
                    <a:pt x="142025" y="223474"/>
                    <a:pt x="142025" y="223474"/>
                  </a:cubicBezTo>
                  <a:cubicBezTo>
                    <a:pt x="121037" y="223728"/>
                    <a:pt x="100033" y="223965"/>
                    <a:pt x="79045" y="224202"/>
                  </a:cubicBezTo>
                  <a:cubicBezTo>
                    <a:pt x="76370" y="223965"/>
                    <a:pt x="73695" y="223728"/>
                    <a:pt x="71020" y="223490"/>
                  </a:cubicBezTo>
                  <a:cubicBezTo>
                    <a:pt x="71020" y="223490"/>
                    <a:pt x="71226" y="223696"/>
                    <a:pt x="71226" y="223696"/>
                  </a:cubicBezTo>
                  <a:cubicBezTo>
                    <a:pt x="71084" y="221100"/>
                    <a:pt x="70957" y="218489"/>
                    <a:pt x="70815" y="215893"/>
                  </a:cubicBezTo>
                  <a:cubicBezTo>
                    <a:pt x="70910" y="175785"/>
                    <a:pt x="70720" y="135660"/>
                    <a:pt x="71321" y="95552"/>
                  </a:cubicBezTo>
                  <a:cubicBezTo>
                    <a:pt x="71479" y="85043"/>
                    <a:pt x="68108" y="81529"/>
                    <a:pt x="57630" y="81893"/>
                  </a:cubicBezTo>
                  <a:cubicBezTo>
                    <a:pt x="38525" y="82557"/>
                    <a:pt x="19374" y="82003"/>
                    <a:pt x="237" y="81956"/>
                  </a:cubicBezTo>
                  <a:cubicBezTo>
                    <a:pt x="237" y="81956"/>
                    <a:pt x="427" y="82146"/>
                    <a:pt x="427" y="82146"/>
                  </a:cubicBezTo>
                  <a:cubicBezTo>
                    <a:pt x="285" y="78316"/>
                    <a:pt x="158" y="74469"/>
                    <a:pt x="16" y="70639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CB8265F0-E3AE-35A2-6CE9-707EBDB86619}"/>
                </a:ext>
              </a:extLst>
            </p:cNvPr>
            <p:cNvSpPr/>
            <p:nvPr/>
          </p:nvSpPr>
          <p:spPr>
            <a:xfrm>
              <a:off x="596179" y="4602113"/>
              <a:ext cx="129154" cy="91376"/>
            </a:xfrm>
            <a:custGeom>
              <a:avLst/>
              <a:gdLst>
                <a:gd name="connsiteX0" fmla="*/ 108252 w 218596"/>
                <a:gd name="connsiteY0" fmla="*/ 154251 h 154656"/>
                <a:gd name="connsiteX1" fmla="*/ 15278 w 218596"/>
                <a:gd name="connsiteY1" fmla="*/ 154457 h 154656"/>
                <a:gd name="connsiteX2" fmla="*/ 83 w 218596"/>
                <a:gd name="connsiteY2" fmla="*/ 140291 h 154656"/>
                <a:gd name="connsiteX3" fmla="*/ 83 w 218596"/>
                <a:gd name="connsiteY3" fmla="*/ 97555 h 154656"/>
                <a:gd name="connsiteX4" fmla="*/ 14977 w 218596"/>
                <a:gd name="connsiteY4" fmla="*/ 82994 h 154656"/>
                <a:gd name="connsiteX5" fmla="*/ 126533 w 218596"/>
                <a:gd name="connsiteY5" fmla="*/ 83611 h 154656"/>
                <a:gd name="connsiteX6" fmla="*/ 145796 w 218596"/>
                <a:gd name="connsiteY6" fmla="*/ 63667 h 154656"/>
                <a:gd name="connsiteX7" fmla="*/ 145416 w 218596"/>
                <a:gd name="connsiteY7" fmla="*/ 17212 h 154656"/>
                <a:gd name="connsiteX8" fmla="*/ 159819 w 218596"/>
                <a:gd name="connsiteY8" fmla="*/ 1970 h 154656"/>
                <a:gd name="connsiteX9" fmla="*/ 212052 w 218596"/>
                <a:gd name="connsiteY9" fmla="*/ 5151 h 154656"/>
                <a:gd name="connsiteX10" fmla="*/ 216120 w 218596"/>
                <a:gd name="connsiteY10" fmla="*/ 56782 h 154656"/>
                <a:gd name="connsiteX11" fmla="*/ 216610 w 218596"/>
                <a:gd name="connsiteY11" fmla="*/ 136714 h 154656"/>
                <a:gd name="connsiteX12" fmla="*/ 199342 w 218596"/>
                <a:gd name="connsiteY12" fmla="*/ 154615 h 154656"/>
                <a:gd name="connsiteX13" fmla="*/ 108236 w 218596"/>
                <a:gd name="connsiteY13" fmla="*/ 154267 h 154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596" h="154656">
                  <a:moveTo>
                    <a:pt x="108252" y="154251"/>
                  </a:moveTo>
                  <a:cubicBezTo>
                    <a:pt x="77260" y="154251"/>
                    <a:pt x="46253" y="153887"/>
                    <a:pt x="15278" y="154457"/>
                  </a:cubicBezTo>
                  <a:cubicBezTo>
                    <a:pt x="4578" y="154647"/>
                    <a:pt x="-740" y="152431"/>
                    <a:pt x="83" y="140291"/>
                  </a:cubicBezTo>
                  <a:cubicBezTo>
                    <a:pt x="1048" y="126109"/>
                    <a:pt x="1001" y="111753"/>
                    <a:pt x="83" y="97555"/>
                  </a:cubicBezTo>
                  <a:cubicBezTo>
                    <a:pt x="-661" y="85874"/>
                    <a:pt x="3850" y="82819"/>
                    <a:pt x="14977" y="82994"/>
                  </a:cubicBezTo>
                  <a:cubicBezTo>
                    <a:pt x="52157" y="83563"/>
                    <a:pt x="89385" y="82329"/>
                    <a:pt x="126533" y="83611"/>
                  </a:cubicBezTo>
                  <a:cubicBezTo>
                    <a:pt x="142709" y="84165"/>
                    <a:pt x="146856" y="78562"/>
                    <a:pt x="145796" y="63667"/>
                  </a:cubicBezTo>
                  <a:cubicBezTo>
                    <a:pt x="144688" y="48251"/>
                    <a:pt x="145970" y="32676"/>
                    <a:pt x="145416" y="17212"/>
                  </a:cubicBezTo>
                  <a:cubicBezTo>
                    <a:pt x="145036" y="6623"/>
                    <a:pt x="147695" y="925"/>
                    <a:pt x="159819" y="1970"/>
                  </a:cubicBezTo>
                  <a:cubicBezTo>
                    <a:pt x="177610" y="3489"/>
                    <a:pt x="200371" y="-5184"/>
                    <a:pt x="212052" y="5151"/>
                  </a:cubicBezTo>
                  <a:cubicBezTo>
                    <a:pt x="224192" y="15899"/>
                    <a:pt x="215629" y="39071"/>
                    <a:pt x="216120" y="56782"/>
                  </a:cubicBezTo>
                  <a:cubicBezTo>
                    <a:pt x="216864" y="83405"/>
                    <a:pt x="215597" y="110107"/>
                    <a:pt x="216610" y="136714"/>
                  </a:cubicBezTo>
                  <a:cubicBezTo>
                    <a:pt x="217117" y="150231"/>
                    <a:pt x="213809" y="155169"/>
                    <a:pt x="199342" y="154615"/>
                  </a:cubicBezTo>
                  <a:cubicBezTo>
                    <a:pt x="169015" y="153460"/>
                    <a:pt x="138610" y="154267"/>
                    <a:pt x="108236" y="15426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11B5E10C-1FA1-3869-56FC-2B1EC51B7565}"/>
                </a:ext>
              </a:extLst>
            </p:cNvPr>
            <p:cNvSpPr/>
            <p:nvPr/>
          </p:nvSpPr>
          <p:spPr>
            <a:xfrm>
              <a:off x="809672" y="4393891"/>
              <a:ext cx="86190" cy="85980"/>
            </a:xfrm>
            <a:custGeom>
              <a:avLst/>
              <a:gdLst>
                <a:gd name="connsiteX0" fmla="*/ 145301 w 145879"/>
                <a:gd name="connsiteY0" fmla="*/ 16 h 145522"/>
                <a:gd name="connsiteX1" fmla="*/ 145824 w 145879"/>
                <a:gd name="connsiteY1" fmla="*/ 59086 h 145522"/>
                <a:gd name="connsiteX2" fmla="*/ 130565 w 145879"/>
                <a:gd name="connsiteY2" fmla="*/ 74946 h 145522"/>
                <a:gd name="connsiteX3" fmla="*/ 82591 w 145879"/>
                <a:gd name="connsiteY3" fmla="*/ 75183 h 145522"/>
                <a:gd name="connsiteX4" fmla="*/ 71036 w 145879"/>
                <a:gd name="connsiteY4" fmla="*/ 88495 h 145522"/>
                <a:gd name="connsiteX5" fmla="*/ 70941 w 145879"/>
                <a:gd name="connsiteY5" fmla="*/ 145523 h 145522"/>
                <a:gd name="connsiteX6" fmla="*/ 71020 w 145879"/>
                <a:gd name="connsiteY6" fmla="*/ 145444 h 145522"/>
                <a:gd name="connsiteX7" fmla="*/ 48 w 145879"/>
                <a:gd name="connsiteY7" fmla="*/ 145222 h 145522"/>
                <a:gd name="connsiteX8" fmla="*/ 301 w 145879"/>
                <a:gd name="connsiteY8" fmla="*/ 145491 h 145522"/>
                <a:gd name="connsiteX9" fmla="*/ 0 w 145879"/>
                <a:gd name="connsiteY9" fmla="*/ 137799 h 145522"/>
                <a:gd name="connsiteX10" fmla="*/ 807 w 145879"/>
                <a:gd name="connsiteY10" fmla="*/ 712 h 145522"/>
                <a:gd name="connsiteX11" fmla="*/ 145555 w 145879"/>
                <a:gd name="connsiteY11" fmla="*/ 253 h 145522"/>
                <a:gd name="connsiteX12" fmla="*/ 145301 w 145879"/>
                <a:gd name="connsiteY12" fmla="*/ 0 h 14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879" h="145522">
                  <a:moveTo>
                    <a:pt x="145301" y="16"/>
                  </a:moveTo>
                  <a:cubicBezTo>
                    <a:pt x="145396" y="19706"/>
                    <a:pt x="144921" y="39428"/>
                    <a:pt x="145824" y="59086"/>
                  </a:cubicBezTo>
                  <a:cubicBezTo>
                    <a:pt x="146362" y="70815"/>
                    <a:pt x="143117" y="75658"/>
                    <a:pt x="130565" y="74946"/>
                  </a:cubicBezTo>
                  <a:cubicBezTo>
                    <a:pt x="114627" y="74044"/>
                    <a:pt x="98577" y="75025"/>
                    <a:pt x="82591" y="75183"/>
                  </a:cubicBezTo>
                  <a:cubicBezTo>
                    <a:pt x="71432" y="73300"/>
                    <a:pt x="70957" y="80296"/>
                    <a:pt x="71036" y="88495"/>
                  </a:cubicBezTo>
                  <a:cubicBezTo>
                    <a:pt x="71210" y="107504"/>
                    <a:pt x="71005" y="126513"/>
                    <a:pt x="70941" y="145523"/>
                  </a:cubicBezTo>
                  <a:lnTo>
                    <a:pt x="71020" y="145444"/>
                  </a:lnTo>
                  <a:cubicBezTo>
                    <a:pt x="47357" y="145365"/>
                    <a:pt x="23710" y="145301"/>
                    <a:pt x="48" y="145222"/>
                  </a:cubicBezTo>
                  <a:cubicBezTo>
                    <a:pt x="48" y="145222"/>
                    <a:pt x="301" y="145491"/>
                    <a:pt x="301" y="145491"/>
                  </a:cubicBezTo>
                  <a:cubicBezTo>
                    <a:pt x="206" y="142927"/>
                    <a:pt x="111" y="140363"/>
                    <a:pt x="0" y="137799"/>
                  </a:cubicBezTo>
                  <a:cubicBezTo>
                    <a:pt x="269" y="92103"/>
                    <a:pt x="538" y="46408"/>
                    <a:pt x="807" y="712"/>
                  </a:cubicBezTo>
                  <a:cubicBezTo>
                    <a:pt x="49051" y="554"/>
                    <a:pt x="97295" y="412"/>
                    <a:pt x="145555" y="253"/>
                  </a:cubicBezTo>
                  <a:lnTo>
                    <a:pt x="145301" y="0"/>
                  </a:ln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D75E7DA1-DCD0-4DC2-247C-496A6259FC01}"/>
                </a:ext>
              </a:extLst>
            </p:cNvPr>
            <p:cNvSpPr/>
            <p:nvPr/>
          </p:nvSpPr>
          <p:spPr>
            <a:xfrm>
              <a:off x="937328" y="4950685"/>
              <a:ext cx="44454" cy="86058"/>
            </a:xfrm>
            <a:custGeom>
              <a:avLst/>
              <a:gdLst>
                <a:gd name="connsiteX0" fmla="*/ 74684 w 75240"/>
                <a:gd name="connsiteY0" fmla="*/ 0 h 145654"/>
                <a:gd name="connsiteX1" fmla="*/ 75222 w 75240"/>
                <a:gd name="connsiteY1" fmla="*/ 128334 h 145654"/>
                <a:gd name="connsiteX2" fmla="*/ 57194 w 75240"/>
                <a:gd name="connsiteY2" fmla="*/ 145491 h 145654"/>
                <a:gd name="connsiteX3" fmla="*/ 14443 w 75240"/>
                <a:gd name="connsiteY3" fmla="*/ 145475 h 145654"/>
                <a:gd name="connsiteX4" fmla="*/ 8 w 75240"/>
                <a:gd name="connsiteY4" fmla="*/ 130518 h 145654"/>
                <a:gd name="connsiteX5" fmla="*/ 593 w 75240"/>
                <a:gd name="connsiteY5" fmla="*/ 332 h 145654"/>
                <a:gd name="connsiteX6" fmla="*/ 74795 w 75240"/>
                <a:gd name="connsiteY6" fmla="*/ 79 h 145654"/>
                <a:gd name="connsiteX7" fmla="*/ 74716 w 75240"/>
                <a:gd name="connsiteY7" fmla="*/ 0 h 145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240" h="145654">
                  <a:moveTo>
                    <a:pt x="74684" y="0"/>
                  </a:moveTo>
                  <a:cubicBezTo>
                    <a:pt x="74748" y="42783"/>
                    <a:pt x="74162" y="85566"/>
                    <a:pt x="75222" y="128334"/>
                  </a:cubicBezTo>
                  <a:cubicBezTo>
                    <a:pt x="75587" y="142895"/>
                    <a:pt x="70617" y="146520"/>
                    <a:pt x="57194" y="145491"/>
                  </a:cubicBezTo>
                  <a:cubicBezTo>
                    <a:pt x="43012" y="144415"/>
                    <a:pt x="28641" y="144510"/>
                    <a:pt x="14443" y="145475"/>
                  </a:cubicBezTo>
                  <a:cubicBezTo>
                    <a:pt x="2556" y="146283"/>
                    <a:pt x="-166" y="141582"/>
                    <a:pt x="8" y="130518"/>
                  </a:cubicBezTo>
                  <a:cubicBezTo>
                    <a:pt x="657" y="87133"/>
                    <a:pt x="467" y="43733"/>
                    <a:pt x="593" y="332"/>
                  </a:cubicBezTo>
                  <a:cubicBezTo>
                    <a:pt x="25333" y="253"/>
                    <a:pt x="50056" y="158"/>
                    <a:pt x="74795" y="79"/>
                  </a:cubicBezTo>
                  <a:lnTo>
                    <a:pt x="74716" y="0"/>
                  </a:ln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D7591580-ACCF-897F-DD06-3CEE2FF6C91C}"/>
                </a:ext>
              </a:extLst>
            </p:cNvPr>
            <p:cNvSpPr/>
            <p:nvPr/>
          </p:nvSpPr>
          <p:spPr>
            <a:xfrm>
              <a:off x="596359" y="4517493"/>
              <a:ext cx="41816" cy="48142"/>
            </a:xfrm>
            <a:custGeom>
              <a:avLst/>
              <a:gdLst>
                <a:gd name="connsiteX0" fmla="*/ 70767 w 70774"/>
                <a:gd name="connsiteY0" fmla="*/ 42482 h 81482"/>
                <a:gd name="connsiteX1" fmla="*/ 32447 w 70774"/>
                <a:gd name="connsiteY1" fmla="*/ 81483 h 81482"/>
                <a:gd name="connsiteX2" fmla="*/ 0 w 70774"/>
                <a:gd name="connsiteY2" fmla="*/ 47785 h 81482"/>
                <a:gd name="connsiteX3" fmla="*/ 46677 w 70774"/>
                <a:gd name="connsiteY3" fmla="*/ 0 h 81482"/>
                <a:gd name="connsiteX4" fmla="*/ 70767 w 70774"/>
                <a:gd name="connsiteY4" fmla="*/ 23869 h 81482"/>
                <a:gd name="connsiteX5" fmla="*/ 70767 w 70774"/>
                <a:gd name="connsiteY5" fmla="*/ 42467 h 8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774" h="81482">
                  <a:moveTo>
                    <a:pt x="70767" y="42482"/>
                  </a:moveTo>
                  <a:cubicBezTo>
                    <a:pt x="70767" y="68483"/>
                    <a:pt x="57994" y="81483"/>
                    <a:pt x="32447" y="81483"/>
                  </a:cubicBezTo>
                  <a:cubicBezTo>
                    <a:pt x="10816" y="81483"/>
                    <a:pt x="0" y="70250"/>
                    <a:pt x="0" y="47785"/>
                  </a:cubicBezTo>
                  <a:cubicBezTo>
                    <a:pt x="0" y="15918"/>
                    <a:pt x="15559" y="-11"/>
                    <a:pt x="46677" y="0"/>
                  </a:cubicBezTo>
                  <a:cubicBezTo>
                    <a:pt x="62674" y="0"/>
                    <a:pt x="70704" y="7957"/>
                    <a:pt x="70767" y="23869"/>
                  </a:cubicBezTo>
                  <a:cubicBezTo>
                    <a:pt x="70783" y="30073"/>
                    <a:pt x="70767" y="36278"/>
                    <a:pt x="70767" y="4246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EE440B9B-190E-4DF6-47F5-22F527FD4D80}"/>
                </a:ext>
              </a:extLst>
            </p:cNvPr>
            <p:cNvSpPr/>
            <p:nvPr/>
          </p:nvSpPr>
          <p:spPr>
            <a:xfrm>
              <a:off x="1109011" y="3967132"/>
              <a:ext cx="42175" cy="44184"/>
            </a:xfrm>
            <a:custGeom>
              <a:avLst/>
              <a:gdLst>
                <a:gd name="connsiteX0" fmla="*/ 71229 w 71382"/>
                <a:gd name="connsiteY0" fmla="*/ 0 h 74783"/>
                <a:gd name="connsiteX1" fmla="*/ 71356 w 71382"/>
                <a:gd name="connsiteY1" fmla="*/ 59434 h 74783"/>
                <a:gd name="connsiteX2" fmla="*/ 57174 w 71382"/>
                <a:gd name="connsiteY2" fmla="*/ 74708 h 74783"/>
                <a:gd name="connsiteX3" fmla="*/ 12618 w 71382"/>
                <a:gd name="connsiteY3" fmla="*/ 74645 h 74783"/>
                <a:gd name="connsiteX4" fmla="*/ 19 w 71382"/>
                <a:gd name="connsiteY4" fmla="*/ 61713 h 74783"/>
                <a:gd name="connsiteX5" fmla="*/ 557 w 71382"/>
                <a:gd name="connsiteY5" fmla="*/ 443 h 74783"/>
                <a:gd name="connsiteX6" fmla="*/ 71229 w 71382"/>
                <a:gd name="connsiteY6" fmla="*/ 0 h 7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82" h="74783">
                  <a:moveTo>
                    <a:pt x="71229" y="0"/>
                  </a:moveTo>
                  <a:cubicBezTo>
                    <a:pt x="71229" y="19817"/>
                    <a:pt x="70770" y="39633"/>
                    <a:pt x="71356" y="59434"/>
                  </a:cubicBezTo>
                  <a:cubicBezTo>
                    <a:pt x="71672" y="70023"/>
                    <a:pt x="69345" y="75500"/>
                    <a:pt x="57174" y="74708"/>
                  </a:cubicBezTo>
                  <a:cubicBezTo>
                    <a:pt x="42375" y="73759"/>
                    <a:pt x="27449" y="73964"/>
                    <a:pt x="12618" y="74645"/>
                  </a:cubicBezTo>
                  <a:cubicBezTo>
                    <a:pt x="2646" y="75104"/>
                    <a:pt x="-266" y="71179"/>
                    <a:pt x="19" y="61713"/>
                  </a:cubicBezTo>
                  <a:cubicBezTo>
                    <a:pt x="636" y="41295"/>
                    <a:pt x="430" y="20861"/>
                    <a:pt x="557" y="443"/>
                  </a:cubicBezTo>
                  <a:cubicBezTo>
                    <a:pt x="24109" y="301"/>
                    <a:pt x="47677" y="142"/>
                    <a:pt x="71229" y="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D738E25F-9FE7-7568-B715-2153CC04C02D}"/>
                </a:ext>
              </a:extLst>
            </p:cNvPr>
            <p:cNvSpPr/>
            <p:nvPr/>
          </p:nvSpPr>
          <p:spPr>
            <a:xfrm>
              <a:off x="682091" y="4479702"/>
              <a:ext cx="42038" cy="44272"/>
            </a:xfrm>
            <a:custGeom>
              <a:avLst/>
              <a:gdLst>
                <a:gd name="connsiteX0" fmla="*/ 70711 w 71150"/>
                <a:gd name="connsiteY0" fmla="*/ 0 h 74931"/>
                <a:gd name="connsiteX1" fmla="*/ 71123 w 71150"/>
                <a:gd name="connsiteY1" fmla="*/ 61302 h 74931"/>
                <a:gd name="connsiteX2" fmla="*/ 57273 w 71150"/>
                <a:gd name="connsiteY2" fmla="*/ 74882 h 74931"/>
                <a:gd name="connsiteX3" fmla="*/ 12702 w 71150"/>
                <a:gd name="connsiteY3" fmla="*/ 74867 h 74931"/>
                <a:gd name="connsiteX4" fmla="*/ 23 w 71150"/>
                <a:gd name="connsiteY4" fmla="*/ 62030 h 74931"/>
                <a:gd name="connsiteX5" fmla="*/ 767 w 71150"/>
                <a:gd name="connsiteY5" fmla="*/ 760 h 74931"/>
                <a:gd name="connsiteX6" fmla="*/ 70980 w 71150"/>
                <a:gd name="connsiteY6" fmla="*/ 269 h 74931"/>
                <a:gd name="connsiteX7" fmla="*/ 70727 w 71150"/>
                <a:gd name="connsiteY7" fmla="*/ 0 h 74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150" h="74931">
                  <a:moveTo>
                    <a:pt x="70711" y="0"/>
                  </a:moveTo>
                  <a:cubicBezTo>
                    <a:pt x="70775" y="20434"/>
                    <a:pt x="70347" y="40884"/>
                    <a:pt x="71123" y="61302"/>
                  </a:cubicBezTo>
                  <a:cubicBezTo>
                    <a:pt x="71519" y="72018"/>
                    <a:pt x="67657" y="75389"/>
                    <a:pt x="57273" y="74882"/>
                  </a:cubicBezTo>
                  <a:cubicBezTo>
                    <a:pt x="42442" y="74170"/>
                    <a:pt x="27532" y="74202"/>
                    <a:pt x="12702" y="74867"/>
                  </a:cubicBezTo>
                  <a:cubicBezTo>
                    <a:pt x="2857" y="75310"/>
                    <a:pt x="-309" y="71654"/>
                    <a:pt x="23" y="62030"/>
                  </a:cubicBezTo>
                  <a:cubicBezTo>
                    <a:pt x="736" y="41628"/>
                    <a:pt x="577" y="21178"/>
                    <a:pt x="767" y="760"/>
                  </a:cubicBezTo>
                  <a:cubicBezTo>
                    <a:pt x="24177" y="601"/>
                    <a:pt x="47587" y="443"/>
                    <a:pt x="70980" y="269"/>
                  </a:cubicBezTo>
                  <a:lnTo>
                    <a:pt x="70727" y="0"/>
                  </a:ln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B8D2EC4C-7E6B-2AB5-4A81-3943C023716B}"/>
                </a:ext>
              </a:extLst>
            </p:cNvPr>
            <p:cNvSpPr/>
            <p:nvPr/>
          </p:nvSpPr>
          <p:spPr>
            <a:xfrm>
              <a:off x="851515" y="4651194"/>
              <a:ext cx="44270" cy="42173"/>
            </a:xfrm>
            <a:custGeom>
              <a:avLst/>
              <a:gdLst>
                <a:gd name="connsiteX0" fmla="*/ 74529 w 74927"/>
                <a:gd name="connsiteY0" fmla="*/ 287 h 71379"/>
                <a:gd name="connsiteX1" fmla="*/ 74909 w 74927"/>
                <a:gd name="connsiteY1" fmla="*/ 57869 h 71379"/>
                <a:gd name="connsiteX2" fmla="*/ 62880 w 74927"/>
                <a:gd name="connsiteY2" fmla="*/ 71354 h 71379"/>
                <a:gd name="connsiteX3" fmla="*/ 10853 w 74927"/>
                <a:gd name="connsiteY3" fmla="*/ 71275 h 71379"/>
                <a:gd name="connsiteX4" fmla="*/ 106 w 74927"/>
                <a:gd name="connsiteY4" fmla="*/ 60370 h 71379"/>
                <a:gd name="connsiteX5" fmla="*/ 27 w 74927"/>
                <a:gd name="connsiteY5" fmla="*/ 12078 h 71379"/>
                <a:gd name="connsiteX6" fmla="*/ 13528 w 74927"/>
                <a:gd name="connsiteY6" fmla="*/ 17 h 71379"/>
                <a:gd name="connsiteX7" fmla="*/ 74830 w 74927"/>
                <a:gd name="connsiteY7" fmla="*/ 587 h 71379"/>
                <a:gd name="connsiteX8" fmla="*/ 74529 w 74927"/>
                <a:gd name="connsiteY8" fmla="*/ 287 h 7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4927" h="71379">
                  <a:moveTo>
                    <a:pt x="74529" y="287"/>
                  </a:moveTo>
                  <a:cubicBezTo>
                    <a:pt x="74608" y="19486"/>
                    <a:pt x="74434" y="38685"/>
                    <a:pt x="74909" y="57869"/>
                  </a:cubicBezTo>
                  <a:cubicBezTo>
                    <a:pt x="75131" y="66701"/>
                    <a:pt x="73421" y="71782"/>
                    <a:pt x="62880" y="71354"/>
                  </a:cubicBezTo>
                  <a:cubicBezTo>
                    <a:pt x="45564" y="70674"/>
                    <a:pt x="28201" y="70895"/>
                    <a:pt x="10853" y="71275"/>
                  </a:cubicBezTo>
                  <a:cubicBezTo>
                    <a:pt x="2765" y="71449"/>
                    <a:pt x="-84" y="68284"/>
                    <a:pt x="106" y="60370"/>
                  </a:cubicBezTo>
                  <a:cubicBezTo>
                    <a:pt x="470" y="44273"/>
                    <a:pt x="707" y="28144"/>
                    <a:pt x="27" y="12078"/>
                  </a:cubicBezTo>
                  <a:cubicBezTo>
                    <a:pt x="-416" y="1569"/>
                    <a:pt x="4680" y="-204"/>
                    <a:pt x="13528" y="17"/>
                  </a:cubicBezTo>
                  <a:cubicBezTo>
                    <a:pt x="33946" y="540"/>
                    <a:pt x="54396" y="429"/>
                    <a:pt x="74830" y="587"/>
                  </a:cubicBezTo>
                  <a:cubicBezTo>
                    <a:pt x="74830" y="587"/>
                    <a:pt x="74529" y="287"/>
                    <a:pt x="74529" y="287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76901866-CF99-4B22-6EFF-481E7A54BD17}"/>
                </a:ext>
              </a:extLst>
            </p:cNvPr>
            <p:cNvSpPr/>
            <p:nvPr/>
          </p:nvSpPr>
          <p:spPr>
            <a:xfrm>
              <a:off x="1067101" y="4992333"/>
              <a:ext cx="41977" cy="44305"/>
            </a:xfrm>
            <a:custGeom>
              <a:avLst/>
              <a:gdLst>
                <a:gd name="connsiteX0" fmla="*/ 70826 w 71047"/>
                <a:gd name="connsiteY0" fmla="*/ 74479 h 74987"/>
                <a:gd name="connsiteX1" fmla="*/ 15096 w 71047"/>
                <a:gd name="connsiteY1" fmla="*/ 74938 h 74987"/>
                <a:gd name="connsiteX2" fmla="*/ 75 w 71047"/>
                <a:gd name="connsiteY2" fmla="*/ 60598 h 74987"/>
                <a:gd name="connsiteX3" fmla="*/ 75 w 71047"/>
                <a:gd name="connsiteY3" fmla="*/ 14174 h 74987"/>
                <a:gd name="connsiteX4" fmla="*/ 15301 w 71047"/>
                <a:gd name="connsiteY4" fmla="*/ 40 h 74987"/>
                <a:gd name="connsiteX5" fmla="*/ 71048 w 71047"/>
                <a:gd name="connsiteY5" fmla="*/ 246 h 74987"/>
                <a:gd name="connsiteX6" fmla="*/ 71000 w 71047"/>
                <a:gd name="connsiteY6" fmla="*/ 198 h 74987"/>
                <a:gd name="connsiteX7" fmla="*/ 70826 w 71047"/>
                <a:gd name="connsiteY7" fmla="*/ 74495 h 74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47" h="74987">
                  <a:moveTo>
                    <a:pt x="70826" y="74479"/>
                  </a:moveTo>
                  <a:cubicBezTo>
                    <a:pt x="52244" y="74574"/>
                    <a:pt x="33646" y="74131"/>
                    <a:pt x="15096" y="74938"/>
                  </a:cubicBezTo>
                  <a:cubicBezTo>
                    <a:pt x="4127" y="75413"/>
                    <a:pt x="-669" y="72548"/>
                    <a:pt x="75" y="60598"/>
                  </a:cubicBezTo>
                  <a:cubicBezTo>
                    <a:pt x="1056" y="45182"/>
                    <a:pt x="1040" y="29591"/>
                    <a:pt x="75" y="14174"/>
                  </a:cubicBezTo>
                  <a:cubicBezTo>
                    <a:pt x="-685" y="2019"/>
                    <a:pt x="4617" y="-356"/>
                    <a:pt x="15301" y="40"/>
                  </a:cubicBezTo>
                  <a:cubicBezTo>
                    <a:pt x="33868" y="721"/>
                    <a:pt x="52466" y="246"/>
                    <a:pt x="71048" y="246"/>
                  </a:cubicBezTo>
                  <a:cubicBezTo>
                    <a:pt x="71048" y="246"/>
                    <a:pt x="71000" y="198"/>
                    <a:pt x="71000" y="198"/>
                  </a:cubicBezTo>
                  <a:cubicBezTo>
                    <a:pt x="70937" y="24969"/>
                    <a:pt x="70889" y="49724"/>
                    <a:pt x="70826" y="74495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44803665-9BE8-E5B9-E14B-ECD16BEB18DE}"/>
                </a:ext>
              </a:extLst>
            </p:cNvPr>
            <p:cNvSpPr/>
            <p:nvPr/>
          </p:nvSpPr>
          <p:spPr>
            <a:xfrm>
              <a:off x="766688" y="4479702"/>
              <a:ext cx="43270" cy="45409"/>
            </a:xfrm>
            <a:custGeom>
              <a:avLst/>
              <a:gdLst>
                <a:gd name="connsiteX0" fmla="*/ 72783 w 73236"/>
                <a:gd name="connsiteY0" fmla="*/ 0 h 76856"/>
                <a:gd name="connsiteX1" fmla="*/ 73210 w 73236"/>
                <a:gd name="connsiteY1" fmla="*/ 60922 h 76856"/>
                <a:gd name="connsiteX2" fmla="*/ 59867 w 73236"/>
                <a:gd name="connsiteY2" fmla="*/ 74835 h 76856"/>
                <a:gd name="connsiteX3" fmla="*/ 6131 w 73236"/>
                <a:gd name="connsiteY3" fmla="*/ 71669 h 76856"/>
                <a:gd name="connsiteX4" fmla="*/ 2285 w 73236"/>
                <a:gd name="connsiteY4" fmla="*/ 20513 h 76856"/>
                <a:gd name="connsiteX5" fmla="*/ 2222 w 73236"/>
                <a:gd name="connsiteY5" fmla="*/ 206 h 76856"/>
                <a:gd name="connsiteX6" fmla="*/ 2127 w 73236"/>
                <a:gd name="connsiteY6" fmla="*/ 301 h 76856"/>
                <a:gd name="connsiteX7" fmla="*/ 73020 w 73236"/>
                <a:gd name="connsiteY7" fmla="*/ 285 h 76856"/>
                <a:gd name="connsiteX8" fmla="*/ 72767 w 73236"/>
                <a:gd name="connsiteY8" fmla="*/ 16 h 76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236" h="76856">
                  <a:moveTo>
                    <a:pt x="72783" y="0"/>
                  </a:moveTo>
                  <a:cubicBezTo>
                    <a:pt x="72862" y="20307"/>
                    <a:pt x="72546" y="40631"/>
                    <a:pt x="73210" y="60922"/>
                  </a:cubicBezTo>
                  <a:cubicBezTo>
                    <a:pt x="73543" y="71004"/>
                    <a:pt x="70773" y="75626"/>
                    <a:pt x="59867" y="74835"/>
                  </a:cubicBezTo>
                  <a:cubicBezTo>
                    <a:pt x="41554" y="73490"/>
                    <a:pt x="18398" y="81989"/>
                    <a:pt x="6131" y="71669"/>
                  </a:cubicBezTo>
                  <a:cubicBezTo>
                    <a:pt x="-5772" y="61650"/>
                    <a:pt x="3551" y="38066"/>
                    <a:pt x="2285" y="20513"/>
                  </a:cubicBezTo>
                  <a:cubicBezTo>
                    <a:pt x="1794" y="13770"/>
                    <a:pt x="2222" y="6980"/>
                    <a:pt x="2222" y="206"/>
                  </a:cubicBezTo>
                  <a:cubicBezTo>
                    <a:pt x="2222" y="206"/>
                    <a:pt x="2127" y="301"/>
                    <a:pt x="2127" y="301"/>
                  </a:cubicBezTo>
                  <a:cubicBezTo>
                    <a:pt x="25758" y="301"/>
                    <a:pt x="49389" y="301"/>
                    <a:pt x="73020" y="285"/>
                  </a:cubicBezTo>
                  <a:lnTo>
                    <a:pt x="72767" y="16"/>
                  </a:ln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D54BA27A-8B2B-995C-096A-EDDA6853FE73}"/>
                </a:ext>
              </a:extLst>
            </p:cNvPr>
            <p:cNvSpPr/>
            <p:nvPr/>
          </p:nvSpPr>
          <p:spPr>
            <a:xfrm>
              <a:off x="1109050" y="4950760"/>
              <a:ext cx="41952" cy="42083"/>
            </a:xfrm>
            <a:custGeom>
              <a:avLst/>
              <a:gdLst>
                <a:gd name="connsiteX0" fmla="*/ 70989 w 71004"/>
                <a:gd name="connsiteY0" fmla="*/ 70482 h 71226"/>
                <a:gd name="connsiteX1" fmla="*/ 7993 w 71004"/>
                <a:gd name="connsiteY1" fmla="*/ 71226 h 71226"/>
                <a:gd name="connsiteX2" fmla="*/ 0 w 71004"/>
                <a:gd name="connsiteY2" fmla="*/ 70546 h 71226"/>
                <a:gd name="connsiteX3" fmla="*/ 48 w 71004"/>
                <a:gd name="connsiteY3" fmla="*/ 70593 h 71226"/>
                <a:gd name="connsiteX4" fmla="*/ 443 w 71004"/>
                <a:gd name="connsiteY4" fmla="*/ 190 h 71226"/>
                <a:gd name="connsiteX5" fmla="*/ 70704 w 71004"/>
                <a:gd name="connsiteY5" fmla="*/ 0 h 71226"/>
                <a:gd name="connsiteX6" fmla="*/ 70704 w 71004"/>
                <a:gd name="connsiteY6" fmla="*/ 70767 h 71226"/>
                <a:gd name="connsiteX7" fmla="*/ 71005 w 71004"/>
                <a:gd name="connsiteY7" fmla="*/ 70482 h 7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004" h="71226">
                  <a:moveTo>
                    <a:pt x="70989" y="70482"/>
                  </a:moveTo>
                  <a:cubicBezTo>
                    <a:pt x="49985" y="70736"/>
                    <a:pt x="28997" y="70973"/>
                    <a:pt x="7993" y="71226"/>
                  </a:cubicBezTo>
                  <a:cubicBezTo>
                    <a:pt x="5318" y="71004"/>
                    <a:pt x="2659" y="70767"/>
                    <a:pt x="0" y="70546"/>
                  </a:cubicBezTo>
                  <a:cubicBezTo>
                    <a:pt x="0" y="70546"/>
                    <a:pt x="48" y="70593"/>
                    <a:pt x="48" y="70593"/>
                  </a:cubicBezTo>
                  <a:cubicBezTo>
                    <a:pt x="174" y="47120"/>
                    <a:pt x="317" y="23663"/>
                    <a:pt x="443" y="190"/>
                  </a:cubicBezTo>
                  <a:cubicBezTo>
                    <a:pt x="23869" y="127"/>
                    <a:pt x="47278" y="63"/>
                    <a:pt x="70704" y="0"/>
                  </a:cubicBezTo>
                  <a:cubicBezTo>
                    <a:pt x="70704" y="23584"/>
                    <a:pt x="70704" y="47183"/>
                    <a:pt x="70704" y="70767"/>
                  </a:cubicBezTo>
                  <a:cubicBezTo>
                    <a:pt x="70704" y="70767"/>
                    <a:pt x="71005" y="70482"/>
                    <a:pt x="71005" y="70482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7DBE0BBD-F238-AD11-8F61-8FFF39B165BC}"/>
                </a:ext>
              </a:extLst>
            </p:cNvPr>
            <p:cNvSpPr/>
            <p:nvPr/>
          </p:nvSpPr>
          <p:spPr>
            <a:xfrm>
              <a:off x="1280631" y="4224595"/>
              <a:ext cx="41846" cy="41913"/>
            </a:xfrm>
            <a:custGeom>
              <a:avLst/>
              <a:gdLst>
                <a:gd name="connsiteX0" fmla="*/ 70412 w 70825"/>
                <a:gd name="connsiteY0" fmla="*/ 70167 h 70938"/>
                <a:gd name="connsiteX1" fmla="*/ 12766 w 70825"/>
                <a:gd name="connsiteY1" fmla="*/ 70911 h 70938"/>
                <a:gd name="connsiteX2" fmla="*/ 25 w 70825"/>
                <a:gd name="connsiteY2" fmla="*/ 58106 h 70938"/>
                <a:gd name="connsiteX3" fmla="*/ 690 w 70825"/>
                <a:gd name="connsiteY3" fmla="*/ 461 h 70938"/>
                <a:gd name="connsiteX4" fmla="*/ 57987 w 70825"/>
                <a:gd name="connsiteY4" fmla="*/ 17 h 70938"/>
                <a:gd name="connsiteX5" fmla="*/ 70808 w 70825"/>
                <a:gd name="connsiteY5" fmla="*/ 12886 h 70938"/>
                <a:gd name="connsiteX6" fmla="*/ 70412 w 70825"/>
                <a:gd name="connsiteY6" fmla="*/ 70183 h 7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825" h="70938">
                  <a:moveTo>
                    <a:pt x="70412" y="70167"/>
                  </a:moveTo>
                  <a:cubicBezTo>
                    <a:pt x="51197" y="70357"/>
                    <a:pt x="31966" y="70167"/>
                    <a:pt x="12766" y="70911"/>
                  </a:cubicBezTo>
                  <a:cubicBezTo>
                    <a:pt x="2969" y="71291"/>
                    <a:pt x="-324" y="67793"/>
                    <a:pt x="25" y="58106"/>
                  </a:cubicBezTo>
                  <a:cubicBezTo>
                    <a:pt x="737" y="38907"/>
                    <a:pt x="515" y="19676"/>
                    <a:pt x="690" y="461"/>
                  </a:cubicBezTo>
                  <a:cubicBezTo>
                    <a:pt x="19794" y="366"/>
                    <a:pt x="38898" y="603"/>
                    <a:pt x="57987" y="17"/>
                  </a:cubicBezTo>
                  <a:cubicBezTo>
                    <a:pt x="67626" y="-283"/>
                    <a:pt x="71108" y="3278"/>
                    <a:pt x="70808" y="12886"/>
                  </a:cubicBezTo>
                  <a:cubicBezTo>
                    <a:pt x="70222" y="31974"/>
                    <a:pt x="70491" y="51079"/>
                    <a:pt x="70412" y="70183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7D94F04E-0A8F-B3F4-DBD0-779BEDC113BF}"/>
                </a:ext>
              </a:extLst>
            </p:cNvPr>
            <p:cNvSpPr/>
            <p:nvPr/>
          </p:nvSpPr>
          <p:spPr>
            <a:xfrm>
              <a:off x="1108947" y="4607420"/>
              <a:ext cx="42008" cy="44392"/>
            </a:xfrm>
            <a:custGeom>
              <a:avLst/>
              <a:gdLst>
                <a:gd name="connsiteX0" fmla="*/ 8120 w 71099"/>
                <a:gd name="connsiteY0" fmla="*/ 75136 h 75135"/>
                <a:gd name="connsiteX1" fmla="*/ 0 w 71099"/>
                <a:gd name="connsiteY1" fmla="*/ 74439 h 75135"/>
                <a:gd name="connsiteX2" fmla="*/ 475 w 71099"/>
                <a:gd name="connsiteY2" fmla="*/ 253 h 75135"/>
                <a:gd name="connsiteX3" fmla="*/ 71036 w 71099"/>
                <a:gd name="connsiteY3" fmla="*/ 0 h 75135"/>
                <a:gd name="connsiteX4" fmla="*/ 71099 w 71099"/>
                <a:gd name="connsiteY4" fmla="*/ 74629 h 75135"/>
                <a:gd name="connsiteX5" fmla="*/ 8120 w 71099"/>
                <a:gd name="connsiteY5" fmla="*/ 75136 h 7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99" h="75135">
                  <a:moveTo>
                    <a:pt x="8120" y="75136"/>
                  </a:moveTo>
                  <a:cubicBezTo>
                    <a:pt x="5413" y="74898"/>
                    <a:pt x="2707" y="74677"/>
                    <a:pt x="0" y="74439"/>
                  </a:cubicBezTo>
                  <a:cubicBezTo>
                    <a:pt x="158" y="49716"/>
                    <a:pt x="317" y="24977"/>
                    <a:pt x="475" y="253"/>
                  </a:cubicBezTo>
                  <a:cubicBezTo>
                    <a:pt x="23995" y="174"/>
                    <a:pt x="47516" y="79"/>
                    <a:pt x="71036" y="0"/>
                  </a:cubicBezTo>
                  <a:cubicBezTo>
                    <a:pt x="71052" y="24882"/>
                    <a:pt x="71084" y="49747"/>
                    <a:pt x="71099" y="74629"/>
                  </a:cubicBezTo>
                  <a:cubicBezTo>
                    <a:pt x="50096" y="74803"/>
                    <a:pt x="29108" y="74962"/>
                    <a:pt x="8120" y="75136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BD7AD66-73B9-FA71-EF45-49FF5E4D9635}"/>
                </a:ext>
              </a:extLst>
            </p:cNvPr>
            <p:cNvSpPr/>
            <p:nvPr/>
          </p:nvSpPr>
          <p:spPr>
            <a:xfrm>
              <a:off x="1364240" y="4737031"/>
              <a:ext cx="43888" cy="42137"/>
            </a:xfrm>
            <a:custGeom>
              <a:avLst/>
              <a:gdLst>
                <a:gd name="connsiteX0" fmla="*/ 74171 w 74282"/>
                <a:gd name="connsiteY0" fmla="*/ 70584 h 71317"/>
                <a:gd name="connsiteX1" fmla="*/ 13012 w 74282"/>
                <a:gd name="connsiteY1" fmla="*/ 71296 h 71317"/>
                <a:gd name="connsiteX2" fmla="*/ 33 w 74282"/>
                <a:gd name="connsiteY2" fmla="*/ 58808 h 71317"/>
                <a:gd name="connsiteX3" fmla="*/ 33 w 74282"/>
                <a:gd name="connsiteY3" fmla="*/ 12463 h 71317"/>
                <a:gd name="connsiteX4" fmla="*/ 13123 w 74282"/>
                <a:gd name="connsiteY4" fmla="*/ 22 h 71317"/>
                <a:gd name="connsiteX5" fmla="*/ 74282 w 74282"/>
                <a:gd name="connsiteY5" fmla="*/ 814 h 71317"/>
                <a:gd name="connsiteX6" fmla="*/ 74187 w 74282"/>
                <a:gd name="connsiteY6" fmla="*/ 70568 h 71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282" h="71317">
                  <a:moveTo>
                    <a:pt x="74171" y="70584"/>
                  </a:moveTo>
                  <a:cubicBezTo>
                    <a:pt x="53785" y="70774"/>
                    <a:pt x="33382" y="70615"/>
                    <a:pt x="13012" y="71296"/>
                  </a:cubicBezTo>
                  <a:cubicBezTo>
                    <a:pt x="3626" y="71597"/>
                    <a:pt x="-410" y="68843"/>
                    <a:pt x="33" y="58808"/>
                  </a:cubicBezTo>
                  <a:cubicBezTo>
                    <a:pt x="713" y="43391"/>
                    <a:pt x="698" y="27895"/>
                    <a:pt x="33" y="12463"/>
                  </a:cubicBezTo>
                  <a:cubicBezTo>
                    <a:pt x="-395" y="2381"/>
                    <a:pt x="3831" y="-278"/>
                    <a:pt x="13123" y="22"/>
                  </a:cubicBezTo>
                  <a:cubicBezTo>
                    <a:pt x="33493" y="687"/>
                    <a:pt x="53896" y="608"/>
                    <a:pt x="74282" y="814"/>
                  </a:cubicBezTo>
                  <a:cubicBezTo>
                    <a:pt x="74250" y="24065"/>
                    <a:pt x="74219" y="47317"/>
                    <a:pt x="74187" y="70568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0ED38E34-62E9-308B-EC5E-459F048F5490}"/>
                </a:ext>
              </a:extLst>
            </p:cNvPr>
            <p:cNvSpPr/>
            <p:nvPr/>
          </p:nvSpPr>
          <p:spPr>
            <a:xfrm>
              <a:off x="682066" y="4053215"/>
              <a:ext cx="127869" cy="123229"/>
            </a:xfrm>
            <a:custGeom>
              <a:avLst/>
              <a:gdLst>
                <a:gd name="connsiteX0" fmla="*/ 215786 w 216421"/>
                <a:gd name="connsiteY0" fmla="*/ 0 h 208567"/>
                <a:gd name="connsiteX1" fmla="*/ 216419 w 216421"/>
                <a:gd name="connsiteY1" fmla="*/ 193403 h 208567"/>
                <a:gd name="connsiteX2" fmla="*/ 202142 w 216421"/>
                <a:gd name="connsiteY2" fmla="*/ 208566 h 208567"/>
                <a:gd name="connsiteX3" fmla="*/ 14280 w 216421"/>
                <a:gd name="connsiteY3" fmla="*/ 208566 h 208567"/>
                <a:gd name="connsiteX4" fmla="*/ 3 w 216421"/>
                <a:gd name="connsiteY4" fmla="*/ 193403 h 208567"/>
                <a:gd name="connsiteX5" fmla="*/ 636 w 216421"/>
                <a:gd name="connsiteY5" fmla="*/ 0 h 208567"/>
                <a:gd name="connsiteX6" fmla="*/ 215770 w 216421"/>
                <a:gd name="connsiteY6" fmla="*/ 0 h 20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421" h="208567">
                  <a:moveTo>
                    <a:pt x="215786" y="0"/>
                  </a:moveTo>
                  <a:cubicBezTo>
                    <a:pt x="215929" y="64468"/>
                    <a:pt x="215881" y="128935"/>
                    <a:pt x="216419" y="193403"/>
                  </a:cubicBezTo>
                  <a:cubicBezTo>
                    <a:pt x="216514" y="204213"/>
                    <a:pt x="214108" y="208661"/>
                    <a:pt x="202142" y="208566"/>
                  </a:cubicBezTo>
                  <a:cubicBezTo>
                    <a:pt x="139527" y="208012"/>
                    <a:pt x="76895" y="208012"/>
                    <a:pt x="14280" y="208566"/>
                  </a:cubicBezTo>
                  <a:cubicBezTo>
                    <a:pt x="2314" y="208677"/>
                    <a:pt x="-92" y="204213"/>
                    <a:pt x="3" y="193403"/>
                  </a:cubicBezTo>
                  <a:cubicBezTo>
                    <a:pt x="541" y="128935"/>
                    <a:pt x="493" y="64468"/>
                    <a:pt x="636" y="0"/>
                  </a:cubicBezTo>
                  <a:cubicBezTo>
                    <a:pt x="72353" y="0"/>
                    <a:pt x="144054" y="0"/>
                    <a:pt x="215770" y="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E9AE485C-C5C4-5FE8-AC78-D04DB0CC8F99}"/>
                </a:ext>
              </a:extLst>
            </p:cNvPr>
            <p:cNvSpPr/>
            <p:nvPr/>
          </p:nvSpPr>
          <p:spPr>
            <a:xfrm>
              <a:off x="1450060" y="4053215"/>
              <a:ext cx="130067" cy="123229"/>
            </a:xfrm>
            <a:custGeom>
              <a:avLst/>
              <a:gdLst>
                <a:gd name="connsiteX0" fmla="*/ 219506 w 220141"/>
                <a:gd name="connsiteY0" fmla="*/ 0 h 208567"/>
                <a:gd name="connsiteX1" fmla="*/ 220139 w 220141"/>
                <a:gd name="connsiteY1" fmla="*/ 193403 h 208567"/>
                <a:gd name="connsiteX2" fmla="*/ 205862 w 220141"/>
                <a:gd name="connsiteY2" fmla="*/ 208566 h 208567"/>
                <a:gd name="connsiteX3" fmla="*/ 14280 w 220141"/>
                <a:gd name="connsiteY3" fmla="*/ 208566 h 208567"/>
                <a:gd name="connsiteX4" fmla="*/ 3 w 220141"/>
                <a:gd name="connsiteY4" fmla="*/ 193403 h 208567"/>
                <a:gd name="connsiteX5" fmla="*/ 636 w 220141"/>
                <a:gd name="connsiteY5" fmla="*/ 0 h 208567"/>
                <a:gd name="connsiteX6" fmla="*/ 219490 w 220141"/>
                <a:gd name="connsiteY6" fmla="*/ 0 h 20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141" h="208567">
                  <a:moveTo>
                    <a:pt x="219506" y="0"/>
                  </a:moveTo>
                  <a:cubicBezTo>
                    <a:pt x="219648" y="64468"/>
                    <a:pt x="219601" y="128935"/>
                    <a:pt x="220139" y="193403"/>
                  </a:cubicBezTo>
                  <a:cubicBezTo>
                    <a:pt x="220234" y="204213"/>
                    <a:pt x="217828" y="208661"/>
                    <a:pt x="205862" y="208566"/>
                  </a:cubicBezTo>
                  <a:cubicBezTo>
                    <a:pt x="142012" y="208028"/>
                    <a:pt x="78146" y="208028"/>
                    <a:pt x="14280" y="208566"/>
                  </a:cubicBezTo>
                  <a:cubicBezTo>
                    <a:pt x="2314" y="208661"/>
                    <a:pt x="-92" y="204229"/>
                    <a:pt x="3" y="193403"/>
                  </a:cubicBezTo>
                  <a:cubicBezTo>
                    <a:pt x="541" y="128935"/>
                    <a:pt x="493" y="64468"/>
                    <a:pt x="636" y="0"/>
                  </a:cubicBezTo>
                  <a:cubicBezTo>
                    <a:pt x="73587" y="0"/>
                    <a:pt x="146539" y="0"/>
                    <a:pt x="219490" y="0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02957EC5-BCEB-3430-5F10-126C26D19D94}"/>
                </a:ext>
              </a:extLst>
            </p:cNvPr>
            <p:cNvSpPr/>
            <p:nvPr/>
          </p:nvSpPr>
          <p:spPr>
            <a:xfrm>
              <a:off x="682066" y="4820620"/>
              <a:ext cx="127869" cy="123229"/>
            </a:xfrm>
            <a:custGeom>
              <a:avLst/>
              <a:gdLst>
                <a:gd name="connsiteX0" fmla="*/ 652 w 216421"/>
                <a:gd name="connsiteY0" fmla="*/ 208568 h 208567"/>
                <a:gd name="connsiteX1" fmla="*/ 3 w 216421"/>
                <a:gd name="connsiteY1" fmla="*/ 15165 h 208567"/>
                <a:gd name="connsiteX2" fmla="*/ 14280 w 216421"/>
                <a:gd name="connsiteY2" fmla="*/ 2 h 208567"/>
                <a:gd name="connsiteX3" fmla="*/ 202142 w 216421"/>
                <a:gd name="connsiteY3" fmla="*/ 2 h 208567"/>
                <a:gd name="connsiteX4" fmla="*/ 216419 w 216421"/>
                <a:gd name="connsiteY4" fmla="*/ 15165 h 208567"/>
                <a:gd name="connsiteX5" fmla="*/ 215770 w 216421"/>
                <a:gd name="connsiteY5" fmla="*/ 208568 h 208567"/>
                <a:gd name="connsiteX6" fmla="*/ 652 w 216421"/>
                <a:gd name="connsiteY6" fmla="*/ 208568 h 208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421" h="208567">
                  <a:moveTo>
                    <a:pt x="652" y="208568"/>
                  </a:moveTo>
                  <a:cubicBezTo>
                    <a:pt x="509" y="144100"/>
                    <a:pt x="557" y="79633"/>
                    <a:pt x="3" y="15165"/>
                  </a:cubicBezTo>
                  <a:cubicBezTo>
                    <a:pt x="-92" y="4355"/>
                    <a:pt x="2298" y="-109"/>
                    <a:pt x="14280" y="2"/>
                  </a:cubicBezTo>
                  <a:cubicBezTo>
                    <a:pt x="76895" y="556"/>
                    <a:pt x="139527" y="556"/>
                    <a:pt x="202142" y="2"/>
                  </a:cubicBezTo>
                  <a:cubicBezTo>
                    <a:pt x="214108" y="-109"/>
                    <a:pt x="216514" y="4355"/>
                    <a:pt x="216419" y="15165"/>
                  </a:cubicBezTo>
                  <a:cubicBezTo>
                    <a:pt x="215881" y="79633"/>
                    <a:pt x="215929" y="144100"/>
                    <a:pt x="215770" y="208568"/>
                  </a:cubicBezTo>
                  <a:cubicBezTo>
                    <a:pt x="144069" y="208568"/>
                    <a:pt x="72353" y="208568"/>
                    <a:pt x="652" y="208568"/>
                  </a:cubicBezTo>
                  <a:close/>
                </a:path>
              </a:pathLst>
            </a:custGeom>
            <a:grpFill/>
            <a:ln w="157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srgbClr val="53575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D030C288-71AD-8E58-E217-14BAB94C0236}"/>
              </a:ext>
            </a:extLst>
          </p:cNvPr>
          <p:cNvSpPr txBox="1"/>
          <p:nvPr/>
        </p:nvSpPr>
        <p:spPr>
          <a:xfrm>
            <a:off x="9888961" y="1337386"/>
            <a:ext cx="1617453" cy="100796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E02826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ACESSE </a:t>
            </a:r>
            <a:b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E02826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E02826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 SITE DA UNIÃO QUÍMICA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ATRAVÉS DO QR CODE AO LADO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EDEA8CD-8265-7BA3-7E17-E0798CB372DA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954D9DBA-E3BA-0153-5C20-EAB157D19D15}"/>
                </a:ext>
              </a:extLst>
            </p:cNvPr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7FACE430-F79D-BF73-3D46-871756E0FEED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tângulo: Cantos Diagonais Arredondados 12">
            <a:extLst>
              <a:ext uri="{FF2B5EF4-FFF2-40B4-BE49-F238E27FC236}">
                <a16:creationId xmlns:a16="http://schemas.microsoft.com/office/drawing/2014/main" id="{829C4931-0178-B4DB-DC35-13BE69C4460A}"/>
              </a:ext>
            </a:extLst>
          </p:cNvPr>
          <p:cNvSpPr>
            <a:spLocks/>
          </p:cNvSpPr>
          <p:nvPr/>
        </p:nvSpPr>
        <p:spPr>
          <a:xfrm>
            <a:off x="1090597" y="4625775"/>
            <a:ext cx="6669499" cy="7333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DD5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5DA72D6-5F57-229D-7FF6-BE4277802AE0}"/>
              </a:ext>
            </a:extLst>
          </p:cNvPr>
          <p:cNvSpPr txBox="1"/>
          <p:nvPr/>
        </p:nvSpPr>
        <p:spPr>
          <a:xfrm>
            <a:off x="444500" y="4741720"/>
            <a:ext cx="7961694" cy="113877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0" b="1" i="0" u="none" strike="noStrike" kern="1200" cap="none" spc="0" normalizeH="0" baseline="0" noProof="0" dirty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OBRIGADO(A)!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44BD155A-64FE-C337-6BAB-BBB42FEBB478}"/>
              </a:ext>
            </a:extLst>
          </p:cNvPr>
          <p:cNvGrpSpPr/>
          <p:nvPr/>
        </p:nvGrpSpPr>
        <p:grpSpPr>
          <a:xfrm>
            <a:off x="8315311" y="4754482"/>
            <a:ext cx="3096200" cy="1208857"/>
            <a:chOff x="6928334" y="4140451"/>
            <a:chExt cx="4885717" cy="1907543"/>
          </a:xfrm>
        </p:grpSpPr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79BC9E8E-65B1-2F49-A022-D6154B19C63C}"/>
                </a:ext>
              </a:extLst>
            </p:cNvPr>
            <p:cNvGrpSpPr/>
            <p:nvPr/>
          </p:nvGrpSpPr>
          <p:grpSpPr>
            <a:xfrm>
              <a:off x="7404547" y="4140451"/>
              <a:ext cx="3797827" cy="1408403"/>
              <a:chOff x="5477028" y="1819096"/>
              <a:chExt cx="5652757" cy="2096293"/>
            </a:xfrm>
          </p:grpSpPr>
          <p:pic>
            <p:nvPicPr>
              <p:cNvPr id="76" name="Imagem 75" descr="Interface gráfica do usuário, Aplicativo&#10;&#10;O conteúdo gerado por IA pode estar incorreto.">
                <a:extLst>
                  <a:ext uri="{FF2B5EF4-FFF2-40B4-BE49-F238E27FC236}">
                    <a16:creationId xmlns:a16="http://schemas.microsoft.com/office/drawing/2014/main" id="{E04782DC-A1CA-AD0C-CA49-6AFF4C5610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7028" y="1819096"/>
                <a:ext cx="5652757" cy="1760038"/>
              </a:xfrm>
              <a:prstGeom prst="rect">
                <a:avLst/>
              </a:prstGeom>
            </p:spPr>
          </p:pic>
          <p:sp>
            <p:nvSpPr>
              <p:cNvPr id="77" name="CaixaDeTexto 76">
                <a:extLst>
                  <a:ext uri="{FF2B5EF4-FFF2-40B4-BE49-F238E27FC236}">
                    <a16:creationId xmlns:a16="http://schemas.microsoft.com/office/drawing/2014/main" id="{4F83E43D-ECA3-3BEF-DEEF-B1EBDB5C5E83}"/>
                  </a:ext>
                </a:extLst>
              </p:cNvPr>
              <p:cNvSpPr txBox="1"/>
              <p:nvPr/>
            </p:nvSpPr>
            <p:spPr>
              <a:xfrm>
                <a:off x="5745076" y="3329865"/>
                <a:ext cx="5116656" cy="58552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 marR="0" lvl="0" indent="0" fontAlgn="auto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>
                    <a:solidFill>
                      <a:srgbClr val="54575A"/>
                    </a:solidFill>
                    <a:latin typeface="Dax Light" pitchFamily="50" charset="0"/>
                    <a:ea typeface="Verdana" panose="020B0604030504040204" pitchFamily="34" charset="0"/>
                    <a:cs typeface="Segoe UI Light" panose="020B0502040204020203" pitchFamily="34" charset="0"/>
                  </a:defRPr>
                </a:lvl1pPr>
              </a:lstStyle>
              <a:p>
                <a:pPr marL="0" marR="0" lvl="0" indent="0" algn="ctr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54575A"/>
                    </a:solidFill>
                    <a:effectLst/>
                    <a:uLnTx/>
                    <a:uFillTx/>
                    <a:latin typeface="Dax Light" pitchFamily="50" charset="0"/>
                    <a:ea typeface="Verdana" panose="020B0604030504040204" pitchFamily="34" charset="0"/>
                    <a:cs typeface="Segoe UI Light" panose="020B0502040204020203" pitchFamily="34" charset="0"/>
                  </a:rPr>
                  <a:t>Vocação para a vida</a:t>
                </a:r>
              </a:p>
            </p:txBody>
          </p:sp>
        </p:grp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B0FF73E8-A935-2A2E-DF23-3FF1B19BF7AC}"/>
                </a:ext>
              </a:extLst>
            </p:cNvPr>
            <p:cNvGrpSpPr/>
            <p:nvPr/>
          </p:nvGrpSpPr>
          <p:grpSpPr>
            <a:xfrm>
              <a:off x="6928334" y="5589245"/>
              <a:ext cx="4885717" cy="458749"/>
              <a:chOff x="5059100" y="5416149"/>
              <a:chExt cx="6785511" cy="637132"/>
            </a:xfrm>
          </p:grpSpPr>
          <p:pic>
            <p:nvPicPr>
              <p:cNvPr id="41" name="Imagem 40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0F49A4A7-59E2-EAAB-6B9E-7C5AAE04DD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2937" y="5580139"/>
                <a:ext cx="906295" cy="309151"/>
              </a:xfrm>
              <a:prstGeom prst="rect">
                <a:avLst/>
              </a:prstGeom>
            </p:spPr>
          </p:pic>
          <p:pic>
            <p:nvPicPr>
              <p:cNvPr id="42" name="Imagem 41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D305154D-D7AC-8419-04D6-C20786F5B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42807" y="5513502"/>
                <a:ext cx="1013174" cy="442425"/>
              </a:xfrm>
              <a:prstGeom prst="rect">
                <a:avLst/>
              </a:prstGeom>
            </p:spPr>
          </p:pic>
          <p:pic>
            <p:nvPicPr>
              <p:cNvPr id="43" name="Imagem 42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D6648F7B-6858-2445-EE91-F4152225AE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24088" y="5416149"/>
                <a:ext cx="1920523" cy="637132"/>
              </a:xfrm>
              <a:prstGeom prst="rect">
                <a:avLst/>
              </a:prstGeom>
            </p:spPr>
          </p:pic>
          <p:pic>
            <p:nvPicPr>
              <p:cNvPr id="74" name="Imagem 73" descr="Interface gráfica do usuário&#10;&#10;O conteúdo gerado por IA pode estar incorreto.">
                <a:extLst>
                  <a:ext uri="{FF2B5EF4-FFF2-40B4-BE49-F238E27FC236}">
                    <a16:creationId xmlns:a16="http://schemas.microsoft.com/office/drawing/2014/main" id="{2D92FA24-627F-0713-737B-60E1E54CC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9100" y="5530579"/>
                <a:ext cx="1243402" cy="425347"/>
              </a:xfrm>
              <a:prstGeom prst="rect">
                <a:avLst/>
              </a:prstGeom>
            </p:spPr>
          </p:pic>
          <p:pic>
            <p:nvPicPr>
              <p:cNvPr id="75" name="Imagem 74" descr="Interface gráfica do usuário&#10;&#10;O conteúdo gerado por IA pode estar incorreto.">
                <a:extLst>
                  <a:ext uri="{FF2B5EF4-FFF2-40B4-BE49-F238E27FC236}">
                    <a16:creationId xmlns:a16="http://schemas.microsoft.com/office/drawing/2014/main" id="{91197987-6D9E-7D86-310C-B24CA59A7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4580" y="5507843"/>
                <a:ext cx="1326407" cy="45374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445458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-0.02786 -3.33333E-6 " pathEditMode="relative" rAng="0" ptsTypes="AA">
                                      <p:cBhvr>
                                        <p:cTn id="9" dur="12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3.33333E-6 L 0.02943 -3.33333E-6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3.33333E-6 L -0.02786 -3.33333E-6 " pathEditMode="relative" rAng="0" ptsTypes="AA">
                                      <p:cBhvr>
                                        <p:cTn id="19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0 L 0.04362 0.12384 " pathEditMode="relative" rAng="0" ptsTypes="AA">
                                      <p:cBhvr>
                                        <p:cTn id="24" dur="12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6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E-6 4.07407E-6 L 5E-6 0.06736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5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75E-6 2.96296E-6 L 0.0267 2.96296E-6 " pathEditMode="relative" rAng="0" ptsTypes="AA">
                                      <p:cBhvr>
                                        <p:cTn id="37" dur="1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08333E-7 -2.22222E-6 L -2.08333E-7 -0.03935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875E-6 4.81481E-6 L -1.875E-6 -0.03936 " pathEditMode="relative" rAng="0" ptsTypes="AA">
                                      <p:cBhvr>
                                        <p:cTn id="47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4" presetClass="path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-4.44444E-6 L -3.95833E-6 -0.03935 " pathEditMode="relative" rAng="0" ptsTypes="AA">
                                      <p:cBhvr>
                                        <p:cTn id="52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4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54167E-6 -3.7037E-6 L 3.54167E-6 -0.03935 " pathEditMode="relative" rAng="0" ptsTypes="AA">
                                      <p:cBhvr>
                                        <p:cTn id="57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4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4.81481E-6 L -4.79167E-6 -0.03936 " pathEditMode="relative" rAng="0" ptsTypes="AA">
                                      <p:cBhvr>
                                        <p:cTn id="62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2" grpId="0"/>
      <p:bldP spid="72" grpId="1"/>
      <p:bldP spid="13" grpId="0" animBg="1"/>
      <p:bldP spid="13" grpId="1" animBg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3F3FF6F8-138C-CF11-E69D-EFDFC3F075E6}"/>
              </a:ext>
            </a:extLst>
          </p:cNvPr>
          <p:cNvGrpSpPr/>
          <p:nvPr/>
        </p:nvGrpSpPr>
        <p:grpSpPr>
          <a:xfrm>
            <a:off x="9172238" y="1810702"/>
            <a:ext cx="627873" cy="627871"/>
            <a:chOff x="643499" y="2601936"/>
            <a:chExt cx="683856" cy="683854"/>
          </a:xfrm>
        </p:grpSpPr>
        <p:sp>
          <p:nvSpPr>
            <p:cNvPr id="10" name="Semicírculo 9">
              <a:extLst>
                <a:ext uri="{FF2B5EF4-FFF2-40B4-BE49-F238E27FC236}">
                  <a16:creationId xmlns:a16="http://schemas.microsoft.com/office/drawing/2014/main" id="{284E0B46-E475-2656-63E4-E2CD09A45197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2601936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C5EA91AC-7330-2AEF-E9F4-DC5E25E85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6400" y="2655945"/>
              <a:ext cx="433299" cy="462675"/>
            </a:xfrm>
            <a:prstGeom prst="rect">
              <a:avLst/>
            </a:prstGeom>
          </p:spPr>
        </p:pic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3ADCB40F-E8C2-F13A-CD07-EF444B5FA42A}"/>
              </a:ext>
            </a:extLst>
          </p:cNvPr>
          <p:cNvGrpSpPr/>
          <p:nvPr/>
        </p:nvGrpSpPr>
        <p:grpSpPr>
          <a:xfrm>
            <a:off x="9211901" y="1162874"/>
            <a:ext cx="570794" cy="570792"/>
            <a:chOff x="643499" y="3787824"/>
            <a:chExt cx="683856" cy="683854"/>
          </a:xfrm>
        </p:grpSpPr>
        <p:sp>
          <p:nvSpPr>
            <p:cNvPr id="13" name="Semicírculo 12">
              <a:extLst>
                <a:ext uri="{FF2B5EF4-FFF2-40B4-BE49-F238E27FC236}">
                  <a16:creationId xmlns:a16="http://schemas.microsoft.com/office/drawing/2014/main" id="{D8FB05EE-00A9-1950-3AF9-D2EC093737FD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3787824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D957F74B-8CD0-8359-5B30-A8C0DFF37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7662" y="3944729"/>
              <a:ext cx="390774" cy="312618"/>
            </a:xfrm>
            <a:prstGeom prst="rect">
              <a:avLst/>
            </a:prstGeom>
          </p:spPr>
        </p:pic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A4202EC-85CF-6695-8266-2F94DC7EA665}"/>
              </a:ext>
            </a:extLst>
          </p:cNvPr>
          <p:cNvGrpSpPr/>
          <p:nvPr/>
        </p:nvGrpSpPr>
        <p:grpSpPr>
          <a:xfrm>
            <a:off x="9172238" y="2500009"/>
            <a:ext cx="627873" cy="627871"/>
            <a:chOff x="643499" y="4973713"/>
            <a:chExt cx="683856" cy="683854"/>
          </a:xfrm>
        </p:grpSpPr>
        <p:sp>
          <p:nvSpPr>
            <p:cNvPr id="16" name="Semicírculo 15">
              <a:extLst>
                <a:ext uri="{FF2B5EF4-FFF2-40B4-BE49-F238E27FC236}">
                  <a16:creationId xmlns:a16="http://schemas.microsoft.com/office/drawing/2014/main" id="{9AB4632B-34E6-9A05-7E38-CB681A0ED2B3}"/>
                </a:ext>
              </a:extLst>
            </p:cNvPr>
            <p:cNvSpPr>
              <a:spLocks/>
            </p:cNvSpPr>
            <p:nvPr/>
          </p:nvSpPr>
          <p:spPr>
            <a:xfrm rot="10800000">
              <a:off x="643499" y="4973713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3F5318F4-32CA-6589-2A2D-47BDE92A3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7662" y="5027423"/>
              <a:ext cx="389210" cy="410204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8EBD6ECA-A488-132F-087D-045928C1D2A7}"/>
              </a:ext>
            </a:extLst>
          </p:cNvPr>
          <p:cNvGrpSpPr/>
          <p:nvPr/>
        </p:nvGrpSpPr>
        <p:grpSpPr>
          <a:xfrm>
            <a:off x="8359722" y="1162872"/>
            <a:ext cx="570794" cy="570794"/>
            <a:chOff x="615390" y="3261291"/>
            <a:chExt cx="570794" cy="570794"/>
          </a:xfrm>
        </p:grpSpPr>
        <p:sp>
          <p:nvSpPr>
            <p:cNvPr id="19" name="Semicírculo 18">
              <a:extLst>
                <a:ext uri="{FF2B5EF4-FFF2-40B4-BE49-F238E27FC236}">
                  <a16:creationId xmlns:a16="http://schemas.microsoft.com/office/drawing/2014/main" id="{9319C9F9-A225-D8A4-FEAE-537E286784BF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3261291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8457419A-71AF-5125-DADD-1A5A64920729}"/>
                </a:ext>
              </a:extLst>
            </p:cNvPr>
            <p:cNvGrpSpPr/>
            <p:nvPr/>
          </p:nvGrpSpPr>
          <p:grpSpPr>
            <a:xfrm>
              <a:off x="732168" y="3387649"/>
              <a:ext cx="340495" cy="253191"/>
              <a:chOff x="4852987" y="2505075"/>
              <a:chExt cx="2487453" cy="1849659"/>
            </a:xfrm>
            <a:solidFill>
              <a:srgbClr val="66696C"/>
            </a:solidFill>
          </p:grpSpPr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AB4C1600-6E58-FA35-B16C-C6E4164BE41A}"/>
                  </a:ext>
                </a:extLst>
              </p:cNvPr>
              <p:cNvSpPr/>
              <p:nvPr/>
            </p:nvSpPr>
            <p:spPr>
              <a:xfrm>
                <a:off x="5227319" y="2762618"/>
                <a:ext cx="1855672" cy="1154061"/>
              </a:xfrm>
              <a:custGeom>
                <a:avLst/>
                <a:gdLst>
                  <a:gd name="connsiteX0" fmla="*/ 28004 w 1855672"/>
                  <a:gd name="connsiteY0" fmla="*/ 990803 h 1154061"/>
                  <a:gd name="connsiteX1" fmla="*/ 28004 w 1855672"/>
                  <a:gd name="connsiteY1" fmla="*/ 1126058 h 1154061"/>
                  <a:gd name="connsiteX2" fmla="*/ 95631 w 1855672"/>
                  <a:gd name="connsiteY2" fmla="*/ 1154061 h 1154061"/>
                  <a:gd name="connsiteX3" fmla="*/ 163258 w 1855672"/>
                  <a:gd name="connsiteY3" fmla="*/ 1126058 h 1154061"/>
                  <a:gd name="connsiteX4" fmla="*/ 533400 w 1855672"/>
                  <a:gd name="connsiteY4" fmla="*/ 755916 h 1154061"/>
                  <a:gd name="connsiteX5" fmla="*/ 398145 w 1855672"/>
                  <a:gd name="connsiteY5" fmla="*/ 620661 h 1154061"/>
                  <a:gd name="connsiteX6" fmla="*/ 28004 w 1855672"/>
                  <a:gd name="connsiteY6" fmla="*/ 990803 h 1154061"/>
                  <a:gd name="connsiteX7" fmla="*/ 1791081 w 1855672"/>
                  <a:gd name="connsiteY7" fmla="*/ 488 h 1154061"/>
                  <a:gd name="connsiteX8" fmla="*/ 1504283 w 1855672"/>
                  <a:gd name="connsiteY8" fmla="*/ 41446 h 1154061"/>
                  <a:gd name="connsiteX9" fmla="*/ 1472279 w 1855672"/>
                  <a:gd name="connsiteY9" fmla="*/ 137553 h 1154061"/>
                  <a:gd name="connsiteX10" fmla="*/ 1520571 w 1855672"/>
                  <a:gd name="connsiteY10" fmla="*/ 185845 h 1154061"/>
                  <a:gd name="connsiteX11" fmla="*/ 1216438 w 1855672"/>
                  <a:gd name="connsiteY11" fmla="*/ 449402 h 1154061"/>
                  <a:gd name="connsiteX12" fmla="*/ 960501 w 1855672"/>
                  <a:gd name="connsiteY12" fmla="*/ 193465 h 1154061"/>
                  <a:gd name="connsiteX13" fmla="*/ 825246 w 1855672"/>
                  <a:gd name="connsiteY13" fmla="*/ 193465 h 1154061"/>
                  <a:gd name="connsiteX14" fmla="*/ 758952 w 1855672"/>
                  <a:gd name="connsiteY14" fmla="*/ 259759 h 1154061"/>
                  <a:gd name="connsiteX15" fmla="*/ 1144143 w 1855672"/>
                  <a:gd name="connsiteY15" fmla="*/ 647712 h 1154061"/>
                  <a:gd name="connsiteX16" fmla="*/ 1274445 w 1855672"/>
                  <a:gd name="connsiteY16" fmla="*/ 652379 h 1154061"/>
                  <a:gd name="connsiteX17" fmla="*/ 1656207 w 1855672"/>
                  <a:gd name="connsiteY17" fmla="*/ 321481 h 1154061"/>
                  <a:gd name="connsiteX18" fmla="*/ 1718024 w 1855672"/>
                  <a:gd name="connsiteY18" fmla="*/ 383394 h 1154061"/>
                  <a:gd name="connsiteX19" fmla="*/ 1814132 w 1855672"/>
                  <a:gd name="connsiteY19" fmla="*/ 351389 h 1154061"/>
                  <a:gd name="connsiteX20" fmla="*/ 1855089 w 1855672"/>
                  <a:gd name="connsiteY20" fmla="*/ 64592 h 1154061"/>
                  <a:gd name="connsiteX21" fmla="*/ 1791081 w 1855672"/>
                  <a:gd name="connsiteY21" fmla="*/ 584 h 1154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55672" h="1154061">
                    <a:moveTo>
                      <a:pt x="28004" y="990803"/>
                    </a:moveTo>
                    <a:cubicBezTo>
                      <a:pt x="-9335" y="1028141"/>
                      <a:pt x="-9335" y="1088720"/>
                      <a:pt x="28004" y="1126058"/>
                    </a:cubicBezTo>
                    <a:cubicBezTo>
                      <a:pt x="46673" y="1144727"/>
                      <a:pt x="71152" y="1154061"/>
                      <a:pt x="95631" y="1154061"/>
                    </a:cubicBezTo>
                    <a:cubicBezTo>
                      <a:pt x="120110" y="1154061"/>
                      <a:pt x="144590" y="1144727"/>
                      <a:pt x="163258" y="1126058"/>
                    </a:cubicBezTo>
                    <a:lnTo>
                      <a:pt x="533400" y="755916"/>
                    </a:lnTo>
                    <a:lnTo>
                      <a:pt x="398145" y="620661"/>
                    </a:lnTo>
                    <a:lnTo>
                      <a:pt x="28004" y="990803"/>
                    </a:lnTo>
                    <a:close/>
                    <a:moveTo>
                      <a:pt x="1791081" y="488"/>
                    </a:moveTo>
                    <a:lnTo>
                      <a:pt x="1504283" y="41446"/>
                    </a:lnTo>
                    <a:cubicBezTo>
                      <a:pt x="1458087" y="48018"/>
                      <a:pt x="1439323" y="104501"/>
                      <a:pt x="1472279" y="137553"/>
                    </a:cubicBezTo>
                    <a:lnTo>
                      <a:pt x="1520571" y="185845"/>
                    </a:lnTo>
                    <a:lnTo>
                      <a:pt x="1216438" y="449402"/>
                    </a:lnTo>
                    <a:lnTo>
                      <a:pt x="960501" y="193465"/>
                    </a:lnTo>
                    <a:cubicBezTo>
                      <a:pt x="923163" y="156127"/>
                      <a:pt x="862584" y="156127"/>
                      <a:pt x="825246" y="193465"/>
                    </a:cubicBezTo>
                    <a:lnTo>
                      <a:pt x="758952" y="259759"/>
                    </a:lnTo>
                    <a:lnTo>
                      <a:pt x="1144143" y="647712"/>
                    </a:lnTo>
                    <a:cubicBezTo>
                      <a:pt x="1179576" y="683240"/>
                      <a:pt x="1236536" y="685241"/>
                      <a:pt x="1274445" y="652379"/>
                    </a:cubicBezTo>
                    <a:lnTo>
                      <a:pt x="1656207" y="321481"/>
                    </a:lnTo>
                    <a:lnTo>
                      <a:pt x="1718024" y="383394"/>
                    </a:lnTo>
                    <a:cubicBezTo>
                      <a:pt x="1750981" y="416350"/>
                      <a:pt x="1807464" y="397586"/>
                      <a:pt x="1814132" y="351389"/>
                    </a:cubicBezTo>
                    <a:lnTo>
                      <a:pt x="1855089" y="64592"/>
                    </a:lnTo>
                    <a:cubicBezTo>
                      <a:pt x="1860423" y="27254"/>
                      <a:pt x="1828419" y="-4750"/>
                      <a:pt x="1791081" y="58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B74C9843-E429-E946-EADC-34212B4D38CB}"/>
                  </a:ext>
                </a:extLst>
              </p:cNvPr>
              <p:cNvSpPr/>
              <p:nvPr/>
            </p:nvSpPr>
            <p:spPr>
              <a:xfrm>
                <a:off x="4852987" y="2505075"/>
                <a:ext cx="2487453" cy="1849659"/>
              </a:xfrm>
              <a:custGeom>
                <a:avLst/>
                <a:gdLst>
                  <a:gd name="connsiteX0" fmla="*/ 2391918 w 2487453"/>
                  <a:gd name="connsiteY0" fmla="*/ 1658398 h 1849659"/>
                  <a:gd name="connsiteX1" fmla="*/ 191357 w 2487453"/>
                  <a:gd name="connsiteY1" fmla="*/ 1658398 h 1849659"/>
                  <a:gd name="connsiteX2" fmla="*/ 191357 w 2487453"/>
                  <a:gd name="connsiteY2" fmla="*/ 1218343 h 1849659"/>
                  <a:gd name="connsiteX3" fmla="*/ 195263 w 2487453"/>
                  <a:gd name="connsiteY3" fmla="*/ 1215771 h 1849659"/>
                  <a:gd name="connsiteX4" fmla="*/ 765429 w 2487453"/>
                  <a:gd name="connsiteY4" fmla="*/ 645605 h 1849659"/>
                  <a:gd name="connsiteX5" fmla="*/ 1590770 w 2487453"/>
                  <a:gd name="connsiteY5" fmla="*/ 1470946 h 1849659"/>
                  <a:gd name="connsiteX6" fmla="*/ 1658398 w 2487453"/>
                  <a:gd name="connsiteY6" fmla="*/ 1498949 h 1849659"/>
                  <a:gd name="connsiteX7" fmla="*/ 1720120 w 2487453"/>
                  <a:gd name="connsiteY7" fmla="*/ 1476280 h 1849659"/>
                  <a:gd name="connsiteX8" fmla="*/ 2134743 w 2487453"/>
                  <a:gd name="connsiteY8" fmla="*/ 1125474 h 1849659"/>
                  <a:gd name="connsiteX9" fmla="*/ 2145983 w 2487453"/>
                  <a:gd name="connsiteY9" fmla="*/ 990695 h 1849659"/>
                  <a:gd name="connsiteX10" fmla="*/ 2011204 w 2487453"/>
                  <a:gd name="connsiteY10" fmla="*/ 979456 h 1849659"/>
                  <a:gd name="connsiteX11" fmla="*/ 1663827 w 2487453"/>
                  <a:gd name="connsiteY11" fmla="*/ 1273397 h 1849659"/>
                  <a:gd name="connsiteX12" fmla="*/ 833057 w 2487453"/>
                  <a:gd name="connsiteY12" fmla="*/ 442627 h 1849659"/>
                  <a:gd name="connsiteX13" fmla="*/ 697802 w 2487453"/>
                  <a:gd name="connsiteY13" fmla="*/ 442627 h 1849659"/>
                  <a:gd name="connsiteX14" fmla="*/ 191357 w 2487453"/>
                  <a:gd name="connsiteY14" fmla="*/ 949071 h 1849659"/>
                  <a:gd name="connsiteX15" fmla="*/ 191357 w 2487453"/>
                  <a:gd name="connsiteY15" fmla="*/ 95631 h 1849659"/>
                  <a:gd name="connsiteX16" fmla="*/ 95631 w 2487453"/>
                  <a:gd name="connsiteY16" fmla="*/ 0 h 1849659"/>
                  <a:gd name="connsiteX17" fmla="*/ 0 w 2487453"/>
                  <a:gd name="connsiteY17" fmla="*/ 95631 h 1849659"/>
                  <a:gd name="connsiteX18" fmla="*/ 0 w 2487453"/>
                  <a:gd name="connsiteY18" fmla="*/ 1754029 h 1849659"/>
                  <a:gd name="connsiteX19" fmla="*/ 95631 w 2487453"/>
                  <a:gd name="connsiteY19" fmla="*/ 1849660 h 1849659"/>
                  <a:gd name="connsiteX20" fmla="*/ 2391823 w 2487453"/>
                  <a:gd name="connsiteY20" fmla="*/ 1849660 h 1849659"/>
                  <a:gd name="connsiteX21" fmla="*/ 2487454 w 2487453"/>
                  <a:gd name="connsiteY21" fmla="*/ 1754029 h 1849659"/>
                  <a:gd name="connsiteX22" fmla="*/ 2391823 w 2487453"/>
                  <a:gd name="connsiteY22" fmla="*/ 1658398 h 184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7453" h="1849659">
                    <a:moveTo>
                      <a:pt x="2391918" y="1658398"/>
                    </a:moveTo>
                    <a:lnTo>
                      <a:pt x="191357" y="1658398"/>
                    </a:lnTo>
                    <a:lnTo>
                      <a:pt x="191357" y="1218343"/>
                    </a:lnTo>
                    <a:cubicBezTo>
                      <a:pt x="192500" y="1217295"/>
                      <a:pt x="194119" y="1216914"/>
                      <a:pt x="195263" y="1215771"/>
                    </a:cubicBezTo>
                    <a:lnTo>
                      <a:pt x="765429" y="645605"/>
                    </a:lnTo>
                    <a:lnTo>
                      <a:pt x="1590770" y="1470946"/>
                    </a:lnTo>
                    <a:cubicBezTo>
                      <a:pt x="1609344" y="1489615"/>
                      <a:pt x="1633823" y="1498949"/>
                      <a:pt x="1658398" y="1498949"/>
                    </a:cubicBezTo>
                    <a:cubicBezTo>
                      <a:pt x="1680305" y="1498949"/>
                      <a:pt x="1702213" y="1491520"/>
                      <a:pt x="1720120" y="1476280"/>
                    </a:cubicBezTo>
                    <a:lnTo>
                      <a:pt x="2134743" y="1125474"/>
                    </a:lnTo>
                    <a:cubicBezTo>
                      <a:pt x="2175129" y="1091375"/>
                      <a:pt x="2180082" y="1030986"/>
                      <a:pt x="2145983" y="990695"/>
                    </a:cubicBezTo>
                    <a:cubicBezTo>
                      <a:pt x="2111883" y="950309"/>
                      <a:pt x="2051590" y="945261"/>
                      <a:pt x="2011204" y="979456"/>
                    </a:cubicBezTo>
                    <a:lnTo>
                      <a:pt x="1663827" y="1273397"/>
                    </a:lnTo>
                    <a:lnTo>
                      <a:pt x="833057" y="442627"/>
                    </a:lnTo>
                    <a:cubicBezTo>
                      <a:pt x="795719" y="405289"/>
                      <a:pt x="735140" y="405289"/>
                      <a:pt x="697802" y="442627"/>
                    </a:cubicBezTo>
                    <a:lnTo>
                      <a:pt x="191357" y="949071"/>
                    </a:lnTo>
                    <a:lnTo>
                      <a:pt x="191357" y="95631"/>
                    </a:lnTo>
                    <a:cubicBezTo>
                      <a:pt x="191357" y="42863"/>
                      <a:pt x="148495" y="0"/>
                      <a:pt x="95631" y="0"/>
                    </a:cubicBezTo>
                    <a:cubicBezTo>
                      <a:pt x="42767" y="0"/>
                      <a:pt x="0" y="42863"/>
                      <a:pt x="0" y="95631"/>
                    </a:cubicBezTo>
                    <a:lnTo>
                      <a:pt x="0" y="1754029"/>
                    </a:lnTo>
                    <a:cubicBezTo>
                      <a:pt x="0" y="1806893"/>
                      <a:pt x="42863" y="1849660"/>
                      <a:pt x="95631" y="1849660"/>
                    </a:cubicBezTo>
                    <a:lnTo>
                      <a:pt x="2391823" y="1849660"/>
                    </a:lnTo>
                    <a:cubicBezTo>
                      <a:pt x="2444687" y="1849660"/>
                      <a:pt x="2487454" y="1806797"/>
                      <a:pt x="2487454" y="1754029"/>
                    </a:cubicBezTo>
                    <a:cubicBezTo>
                      <a:pt x="2487454" y="1701260"/>
                      <a:pt x="2444591" y="1658398"/>
                      <a:pt x="2391823" y="165839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C735EC5-4A6F-597F-8303-1ED059F1E457}"/>
              </a:ext>
            </a:extLst>
          </p:cNvPr>
          <p:cNvGrpSpPr/>
          <p:nvPr/>
        </p:nvGrpSpPr>
        <p:grpSpPr>
          <a:xfrm>
            <a:off x="8267385" y="1802670"/>
            <a:ext cx="648908" cy="648908"/>
            <a:chOff x="615390" y="4071522"/>
            <a:chExt cx="570794" cy="570794"/>
          </a:xfrm>
        </p:grpSpPr>
        <p:sp>
          <p:nvSpPr>
            <p:cNvPr id="24" name="Semicírculo 23">
              <a:extLst>
                <a:ext uri="{FF2B5EF4-FFF2-40B4-BE49-F238E27FC236}">
                  <a16:creationId xmlns:a16="http://schemas.microsoft.com/office/drawing/2014/main" id="{76AF7019-7153-971E-1CF8-444A6730AEC9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407152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BFCBE4D9-CFD2-356E-0634-9E500AE1B87D}"/>
                </a:ext>
              </a:extLst>
            </p:cNvPr>
            <p:cNvGrpSpPr/>
            <p:nvPr/>
          </p:nvGrpSpPr>
          <p:grpSpPr>
            <a:xfrm>
              <a:off x="789309" y="4177876"/>
              <a:ext cx="217689" cy="308182"/>
              <a:chOff x="5233987" y="2209966"/>
              <a:chExt cx="1722215" cy="2438138"/>
            </a:xfrm>
            <a:solidFill>
              <a:srgbClr val="66696C"/>
            </a:solidFill>
          </p:grpSpPr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659429A4-0D02-AB7B-DB10-0BD732E819A0}"/>
                  </a:ext>
                </a:extLst>
              </p:cNvPr>
              <p:cNvSpPr/>
              <p:nvPr/>
            </p:nvSpPr>
            <p:spPr>
              <a:xfrm>
                <a:off x="5233987" y="2209966"/>
                <a:ext cx="1722215" cy="2438138"/>
              </a:xfrm>
              <a:custGeom>
                <a:avLst/>
                <a:gdLst>
                  <a:gd name="connsiteX0" fmla="*/ 1528858 w 1722215"/>
                  <a:gd name="connsiteY0" fmla="*/ 909376 h 2438138"/>
                  <a:gd name="connsiteX1" fmla="*/ 1530763 w 1722215"/>
                  <a:gd name="connsiteY1" fmla="*/ 890230 h 2438138"/>
                  <a:gd name="connsiteX2" fmla="*/ 1502378 w 1722215"/>
                  <a:gd name="connsiteY2" fmla="*/ 791075 h 2438138"/>
                  <a:gd name="connsiteX3" fmla="*/ 1574006 w 1722215"/>
                  <a:gd name="connsiteY3" fmla="*/ 719447 h 2438138"/>
                  <a:gd name="connsiteX4" fmla="*/ 1609154 w 1722215"/>
                  <a:gd name="connsiteY4" fmla="*/ 605719 h 2438138"/>
                  <a:gd name="connsiteX5" fmla="*/ 1588580 w 1722215"/>
                  <a:gd name="connsiteY5" fmla="*/ 496467 h 2438138"/>
                  <a:gd name="connsiteX6" fmla="*/ 1623727 w 1722215"/>
                  <a:gd name="connsiteY6" fmla="*/ 382738 h 2438138"/>
                  <a:gd name="connsiteX7" fmla="*/ 1682115 w 1722215"/>
                  <a:gd name="connsiteY7" fmla="*/ 324350 h 2438138"/>
                  <a:gd name="connsiteX8" fmla="*/ 1682115 w 1722215"/>
                  <a:gd name="connsiteY8" fmla="*/ 143947 h 2438138"/>
                  <a:gd name="connsiteX9" fmla="*/ 1575530 w 1722215"/>
                  <a:gd name="connsiteY9" fmla="*/ 37362 h 2438138"/>
                  <a:gd name="connsiteX10" fmla="*/ 1395127 w 1722215"/>
                  <a:gd name="connsiteY10" fmla="*/ 37362 h 2438138"/>
                  <a:gd name="connsiteX11" fmla="*/ 1336739 w 1722215"/>
                  <a:gd name="connsiteY11" fmla="*/ 95750 h 2438138"/>
                  <a:gd name="connsiteX12" fmla="*/ 1223010 w 1722215"/>
                  <a:gd name="connsiteY12" fmla="*/ 130897 h 2438138"/>
                  <a:gd name="connsiteX13" fmla="*/ 1113758 w 1722215"/>
                  <a:gd name="connsiteY13" fmla="*/ 110323 h 2438138"/>
                  <a:gd name="connsiteX14" fmla="*/ 1000030 w 1722215"/>
                  <a:gd name="connsiteY14" fmla="*/ 145471 h 2438138"/>
                  <a:gd name="connsiteX15" fmla="*/ 435007 w 1722215"/>
                  <a:gd name="connsiteY15" fmla="*/ 710494 h 2438138"/>
                  <a:gd name="connsiteX16" fmla="*/ 435007 w 1722215"/>
                  <a:gd name="connsiteY16" fmla="*/ 890897 h 2438138"/>
                  <a:gd name="connsiteX17" fmla="*/ 828675 w 1722215"/>
                  <a:gd name="connsiteY17" fmla="*/ 1284565 h 2438138"/>
                  <a:gd name="connsiteX18" fmla="*/ 1009079 w 1722215"/>
                  <a:gd name="connsiteY18" fmla="*/ 1284565 h 2438138"/>
                  <a:gd name="connsiteX19" fmla="*/ 1240441 w 1722215"/>
                  <a:gd name="connsiteY19" fmla="*/ 1053203 h 2438138"/>
                  <a:gd name="connsiteX20" fmla="*/ 1339596 w 1722215"/>
                  <a:gd name="connsiteY20" fmla="*/ 1081588 h 2438138"/>
                  <a:gd name="connsiteX21" fmla="*/ 1414748 w 1722215"/>
                  <a:gd name="connsiteY21" fmla="*/ 1066157 h 2438138"/>
                  <a:gd name="connsiteX22" fmla="*/ 1530953 w 1722215"/>
                  <a:gd name="connsiteY22" fmla="*/ 1368576 h 2438138"/>
                  <a:gd name="connsiteX23" fmla="*/ 1530953 w 1722215"/>
                  <a:gd name="connsiteY23" fmla="*/ 1432393 h 2438138"/>
                  <a:gd name="connsiteX24" fmla="*/ 1016889 w 1722215"/>
                  <a:gd name="connsiteY24" fmla="*/ 1910739 h 2438138"/>
                  <a:gd name="connsiteX25" fmla="*/ 95631 w 1722215"/>
                  <a:gd name="connsiteY25" fmla="*/ 1910739 h 2438138"/>
                  <a:gd name="connsiteX26" fmla="*/ 0 w 1722215"/>
                  <a:gd name="connsiteY26" fmla="*/ 2006370 h 2438138"/>
                  <a:gd name="connsiteX27" fmla="*/ 95631 w 1722215"/>
                  <a:gd name="connsiteY27" fmla="*/ 2102001 h 2438138"/>
                  <a:gd name="connsiteX28" fmla="*/ 434721 w 1722215"/>
                  <a:gd name="connsiteY28" fmla="*/ 2102001 h 2438138"/>
                  <a:gd name="connsiteX29" fmla="*/ 318897 w 1722215"/>
                  <a:gd name="connsiteY29" fmla="*/ 2388989 h 2438138"/>
                  <a:gd name="connsiteX30" fmla="*/ 318897 w 1722215"/>
                  <a:gd name="connsiteY30" fmla="*/ 2406229 h 2438138"/>
                  <a:gd name="connsiteX31" fmla="*/ 350806 w 1722215"/>
                  <a:gd name="connsiteY31" fmla="*/ 2438138 h 2438138"/>
                  <a:gd name="connsiteX32" fmla="*/ 1307592 w 1722215"/>
                  <a:gd name="connsiteY32" fmla="*/ 2438138 h 2438138"/>
                  <a:gd name="connsiteX33" fmla="*/ 1339501 w 1722215"/>
                  <a:gd name="connsiteY33" fmla="*/ 2406229 h 2438138"/>
                  <a:gd name="connsiteX34" fmla="*/ 1339501 w 1722215"/>
                  <a:gd name="connsiteY34" fmla="*/ 2388989 h 2438138"/>
                  <a:gd name="connsiteX35" fmla="*/ 1199007 w 1722215"/>
                  <a:gd name="connsiteY35" fmla="*/ 2078474 h 2438138"/>
                  <a:gd name="connsiteX36" fmla="*/ 1722215 w 1722215"/>
                  <a:gd name="connsiteY36" fmla="*/ 1432203 h 2438138"/>
                  <a:gd name="connsiteX37" fmla="*/ 1722215 w 1722215"/>
                  <a:gd name="connsiteY37" fmla="*/ 1368385 h 2438138"/>
                  <a:gd name="connsiteX38" fmla="*/ 1528953 w 1722215"/>
                  <a:gd name="connsiteY38" fmla="*/ 909185 h 24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722215" h="2438138">
                    <a:moveTo>
                      <a:pt x="1528858" y="909376"/>
                    </a:moveTo>
                    <a:cubicBezTo>
                      <a:pt x="1529525" y="902994"/>
                      <a:pt x="1530763" y="896803"/>
                      <a:pt x="1530763" y="890230"/>
                    </a:cubicBezTo>
                    <a:cubicBezTo>
                      <a:pt x="1530763" y="853750"/>
                      <a:pt x="1520000" y="820031"/>
                      <a:pt x="1502378" y="791075"/>
                    </a:cubicBezTo>
                    <a:lnTo>
                      <a:pt x="1574006" y="719447"/>
                    </a:lnTo>
                    <a:cubicBezTo>
                      <a:pt x="1603820" y="689634"/>
                      <a:pt x="1616964" y="647057"/>
                      <a:pt x="1609154" y="605719"/>
                    </a:cubicBezTo>
                    <a:lnTo>
                      <a:pt x="1588580" y="496467"/>
                    </a:lnTo>
                    <a:cubicBezTo>
                      <a:pt x="1580769" y="455033"/>
                      <a:pt x="1593914" y="412456"/>
                      <a:pt x="1623727" y="382738"/>
                    </a:cubicBezTo>
                    <a:lnTo>
                      <a:pt x="1682115" y="324350"/>
                    </a:lnTo>
                    <a:cubicBezTo>
                      <a:pt x="1731931" y="274534"/>
                      <a:pt x="1731931" y="193762"/>
                      <a:pt x="1682115" y="143947"/>
                    </a:cubicBezTo>
                    <a:lnTo>
                      <a:pt x="1575530" y="37362"/>
                    </a:lnTo>
                    <a:cubicBezTo>
                      <a:pt x="1525714" y="-12454"/>
                      <a:pt x="1444943" y="-12454"/>
                      <a:pt x="1395127" y="37362"/>
                    </a:cubicBezTo>
                    <a:lnTo>
                      <a:pt x="1336739" y="95750"/>
                    </a:lnTo>
                    <a:cubicBezTo>
                      <a:pt x="1306925" y="125563"/>
                      <a:pt x="1264349" y="138708"/>
                      <a:pt x="1223010" y="130897"/>
                    </a:cubicBezTo>
                    <a:lnTo>
                      <a:pt x="1113758" y="110323"/>
                    </a:lnTo>
                    <a:cubicBezTo>
                      <a:pt x="1072325" y="102513"/>
                      <a:pt x="1029748" y="115753"/>
                      <a:pt x="1000030" y="145471"/>
                    </a:cubicBezTo>
                    <a:lnTo>
                      <a:pt x="435007" y="710494"/>
                    </a:lnTo>
                    <a:cubicBezTo>
                      <a:pt x="385191" y="760309"/>
                      <a:pt x="385191" y="841081"/>
                      <a:pt x="435007" y="890897"/>
                    </a:cubicBezTo>
                    <a:lnTo>
                      <a:pt x="828675" y="1284565"/>
                    </a:lnTo>
                    <a:cubicBezTo>
                      <a:pt x="878491" y="1334381"/>
                      <a:pt x="959263" y="1334381"/>
                      <a:pt x="1009079" y="1284565"/>
                    </a:cubicBezTo>
                    <a:lnTo>
                      <a:pt x="1240441" y="1053203"/>
                    </a:lnTo>
                    <a:cubicBezTo>
                      <a:pt x="1269397" y="1070920"/>
                      <a:pt x="1303115" y="1081588"/>
                      <a:pt x="1339596" y="1081588"/>
                    </a:cubicBezTo>
                    <a:cubicBezTo>
                      <a:pt x="1366266" y="1081588"/>
                      <a:pt x="1391698" y="1076063"/>
                      <a:pt x="1414748" y="1066157"/>
                    </a:cubicBezTo>
                    <a:cubicBezTo>
                      <a:pt x="1487329" y="1148644"/>
                      <a:pt x="1530953" y="1253990"/>
                      <a:pt x="1530953" y="1368576"/>
                    </a:cubicBezTo>
                    <a:lnTo>
                      <a:pt x="1530953" y="1432393"/>
                    </a:lnTo>
                    <a:cubicBezTo>
                      <a:pt x="1530953" y="1696236"/>
                      <a:pt x="1300353" y="1910739"/>
                      <a:pt x="1016889" y="1910739"/>
                    </a:cubicBezTo>
                    <a:lnTo>
                      <a:pt x="95631" y="1910739"/>
                    </a:lnTo>
                    <a:cubicBezTo>
                      <a:pt x="42767" y="1910739"/>
                      <a:pt x="0" y="1953601"/>
                      <a:pt x="0" y="2006370"/>
                    </a:cubicBezTo>
                    <a:cubicBezTo>
                      <a:pt x="0" y="2059138"/>
                      <a:pt x="42863" y="2102001"/>
                      <a:pt x="95631" y="2102001"/>
                    </a:cubicBezTo>
                    <a:lnTo>
                      <a:pt x="434721" y="2102001"/>
                    </a:lnTo>
                    <a:cubicBezTo>
                      <a:pt x="363093" y="2176486"/>
                      <a:pt x="318897" y="2277547"/>
                      <a:pt x="318897" y="2388989"/>
                    </a:cubicBezTo>
                    <a:lnTo>
                      <a:pt x="318897" y="2406229"/>
                    </a:lnTo>
                    <a:cubicBezTo>
                      <a:pt x="318897" y="2423851"/>
                      <a:pt x="333185" y="2438138"/>
                      <a:pt x="350806" y="2438138"/>
                    </a:cubicBezTo>
                    <a:lnTo>
                      <a:pt x="1307592" y="2438138"/>
                    </a:lnTo>
                    <a:cubicBezTo>
                      <a:pt x="1325213" y="2438138"/>
                      <a:pt x="1339501" y="2423851"/>
                      <a:pt x="1339501" y="2406229"/>
                    </a:cubicBezTo>
                    <a:lnTo>
                      <a:pt x="1339501" y="2388989"/>
                    </a:lnTo>
                    <a:cubicBezTo>
                      <a:pt x="1339501" y="2265259"/>
                      <a:pt x="1285018" y="2154484"/>
                      <a:pt x="1199007" y="2078474"/>
                    </a:cubicBezTo>
                    <a:cubicBezTo>
                      <a:pt x="1499807" y="2001893"/>
                      <a:pt x="1722215" y="1741575"/>
                      <a:pt x="1722215" y="1432203"/>
                    </a:cubicBezTo>
                    <a:lnTo>
                      <a:pt x="1722215" y="1368385"/>
                    </a:lnTo>
                    <a:cubicBezTo>
                      <a:pt x="1722215" y="1190649"/>
                      <a:pt x="1648397" y="1029200"/>
                      <a:pt x="1528953" y="90918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A483E102-F66C-20AD-04FA-AA80807D35B2}"/>
                  </a:ext>
                </a:extLst>
              </p:cNvPr>
              <p:cNvSpPr/>
              <p:nvPr/>
            </p:nvSpPr>
            <p:spPr>
              <a:xfrm>
                <a:off x="5457253" y="3269813"/>
                <a:ext cx="892873" cy="723257"/>
              </a:xfrm>
              <a:custGeom>
                <a:avLst/>
                <a:gdLst>
                  <a:gd name="connsiteX0" fmla="*/ 199263 w 892873"/>
                  <a:gd name="connsiteY0" fmla="*/ 338066 h 723257"/>
                  <a:gd name="connsiteX1" fmla="*/ 379667 w 892873"/>
                  <a:gd name="connsiteY1" fmla="*/ 338066 h 723257"/>
                  <a:gd name="connsiteX2" fmla="*/ 414052 w 892873"/>
                  <a:gd name="connsiteY2" fmla="*/ 303681 h 723257"/>
                  <a:gd name="connsiteX3" fmla="*/ 414052 w 892873"/>
                  <a:gd name="connsiteY3" fmla="*/ 258532 h 723257"/>
                  <a:gd name="connsiteX4" fmla="*/ 164878 w 892873"/>
                  <a:gd name="connsiteY4" fmla="*/ 9358 h 723257"/>
                  <a:gd name="connsiteX5" fmla="*/ 119729 w 892873"/>
                  <a:gd name="connsiteY5" fmla="*/ 9358 h 723257"/>
                  <a:gd name="connsiteX6" fmla="*/ 85344 w 892873"/>
                  <a:gd name="connsiteY6" fmla="*/ 43744 h 723257"/>
                  <a:gd name="connsiteX7" fmla="*/ 85344 w 892873"/>
                  <a:gd name="connsiteY7" fmla="*/ 224147 h 723257"/>
                  <a:gd name="connsiteX8" fmla="*/ 199263 w 892873"/>
                  <a:gd name="connsiteY8" fmla="*/ 338066 h 723257"/>
                  <a:gd name="connsiteX9" fmla="*/ 797338 w 892873"/>
                  <a:gd name="connsiteY9" fmla="*/ 531995 h 723257"/>
                  <a:gd name="connsiteX10" fmla="*/ 95631 w 892873"/>
                  <a:gd name="connsiteY10" fmla="*/ 531995 h 723257"/>
                  <a:gd name="connsiteX11" fmla="*/ 0 w 892873"/>
                  <a:gd name="connsiteY11" fmla="*/ 627626 h 723257"/>
                  <a:gd name="connsiteX12" fmla="*/ 95631 w 892873"/>
                  <a:gd name="connsiteY12" fmla="*/ 723257 h 723257"/>
                  <a:gd name="connsiteX13" fmla="*/ 797243 w 892873"/>
                  <a:gd name="connsiteY13" fmla="*/ 723257 h 723257"/>
                  <a:gd name="connsiteX14" fmla="*/ 892874 w 892873"/>
                  <a:gd name="connsiteY14" fmla="*/ 627626 h 723257"/>
                  <a:gd name="connsiteX15" fmla="*/ 797243 w 892873"/>
                  <a:gd name="connsiteY15" fmla="*/ 531995 h 7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92873" h="723257">
                    <a:moveTo>
                      <a:pt x="199263" y="338066"/>
                    </a:moveTo>
                    <a:cubicBezTo>
                      <a:pt x="249079" y="387882"/>
                      <a:pt x="329851" y="387882"/>
                      <a:pt x="379667" y="338066"/>
                    </a:cubicBezTo>
                    <a:lnTo>
                      <a:pt x="414052" y="303681"/>
                    </a:lnTo>
                    <a:cubicBezTo>
                      <a:pt x="426530" y="291203"/>
                      <a:pt x="426530" y="271010"/>
                      <a:pt x="414052" y="258532"/>
                    </a:cubicBezTo>
                    <a:lnTo>
                      <a:pt x="164878" y="9358"/>
                    </a:lnTo>
                    <a:cubicBezTo>
                      <a:pt x="152400" y="-3119"/>
                      <a:pt x="132207" y="-3119"/>
                      <a:pt x="119729" y="9358"/>
                    </a:cubicBezTo>
                    <a:lnTo>
                      <a:pt x="85344" y="43744"/>
                    </a:lnTo>
                    <a:cubicBezTo>
                      <a:pt x="35528" y="93559"/>
                      <a:pt x="35528" y="174331"/>
                      <a:pt x="85344" y="224147"/>
                    </a:cubicBezTo>
                    <a:lnTo>
                      <a:pt x="199263" y="338066"/>
                    </a:lnTo>
                    <a:close/>
                    <a:moveTo>
                      <a:pt x="797338" y="531995"/>
                    </a:moveTo>
                    <a:lnTo>
                      <a:pt x="95631" y="531995"/>
                    </a:lnTo>
                    <a:cubicBezTo>
                      <a:pt x="42767" y="531995"/>
                      <a:pt x="0" y="574858"/>
                      <a:pt x="0" y="627626"/>
                    </a:cubicBezTo>
                    <a:cubicBezTo>
                      <a:pt x="0" y="680395"/>
                      <a:pt x="42863" y="723257"/>
                      <a:pt x="95631" y="723257"/>
                    </a:cubicBezTo>
                    <a:lnTo>
                      <a:pt x="797243" y="723257"/>
                    </a:lnTo>
                    <a:cubicBezTo>
                      <a:pt x="850106" y="723257"/>
                      <a:pt x="892874" y="680395"/>
                      <a:pt x="892874" y="627626"/>
                    </a:cubicBezTo>
                    <a:cubicBezTo>
                      <a:pt x="892874" y="574858"/>
                      <a:pt x="850011" y="531995"/>
                      <a:pt x="797243" y="53199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4CF5B9A-B521-BBDF-A289-80CC17B15B02}"/>
              </a:ext>
            </a:extLst>
          </p:cNvPr>
          <p:cNvGrpSpPr/>
          <p:nvPr/>
        </p:nvGrpSpPr>
        <p:grpSpPr>
          <a:xfrm>
            <a:off x="8303448" y="2534293"/>
            <a:ext cx="570794" cy="570794"/>
            <a:chOff x="615390" y="4881754"/>
            <a:chExt cx="570794" cy="570794"/>
          </a:xfrm>
        </p:grpSpPr>
        <p:sp>
          <p:nvSpPr>
            <p:cNvPr id="29" name="Semicírculo 28">
              <a:extLst>
                <a:ext uri="{FF2B5EF4-FFF2-40B4-BE49-F238E27FC236}">
                  <a16:creationId xmlns:a16="http://schemas.microsoft.com/office/drawing/2014/main" id="{B42437CB-27F1-1611-3206-A144ABD4F202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4881754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E208AE2-47B2-3BF5-6114-B7E74E7FD0EA}"/>
                </a:ext>
              </a:extLst>
            </p:cNvPr>
            <p:cNvGrpSpPr/>
            <p:nvPr/>
          </p:nvGrpSpPr>
          <p:grpSpPr>
            <a:xfrm>
              <a:off x="729825" y="4971916"/>
              <a:ext cx="330116" cy="350611"/>
              <a:chOff x="4914928" y="2176462"/>
              <a:chExt cx="2357476" cy="2503836"/>
            </a:xfrm>
            <a:solidFill>
              <a:srgbClr val="66696C"/>
            </a:solidFill>
          </p:grpSpPr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id="{5A24C0BB-5183-3924-DAAB-CE9E3978BADC}"/>
                  </a:ext>
                </a:extLst>
              </p:cNvPr>
              <p:cNvSpPr/>
              <p:nvPr/>
            </p:nvSpPr>
            <p:spPr>
              <a:xfrm>
                <a:off x="4914928" y="2256471"/>
                <a:ext cx="2357476" cy="2088737"/>
              </a:xfrm>
              <a:custGeom>
                <a:avLst/>
                <a:gdLst>
                  <a:gd name="connsiteX0" fmla="*/ 2355695 w 2357476"/>
                  <a:gd name="connsiteY0" fmla="*/ 1262348 h 2088737"/>
                  <a:gd name="connsiteX1" fmla="*/ 2274447 w 2357476"/>
                  <a:gd name="connsiteY1" fmla="*/ 825913 h 2088737"/>
                  <a:gd name="connsiteX2" fmla="*/ 2065183 w 2357476"/>
                  <a:gd name="connsiteY2" fmla="*/ 651986 h 2088737"/>
                  <a:gd name="connsiteX3" fmla="*/ 1886875 w 2357476"/>
                  <a:gd name="connsiteY3" fmla="*/ 651986 h 2088737"/>
                  <a:gd name="connsiteX4" fmla="*/ 1677705 w 2357476"/>
                  <a:gd name="connsiteY4" fmla="*/ 825437 h 2088737"/>
                  <a:gd name="connsiteX5" fmla="*/ 1693231 w 2357476"/>
                  <a:gd name="connsiteY5" fmla="*/ 880872 h 2088737"/>
                  <a:gd name="connsiteX6" fmla="*/ 1790672 w 2357476"/>
                  <a:gd name="connsiteY6" fmla="*/ 1404080 h 2088737"/>
                  <a:gd name="connsiteX7" fmla="*/ 1764573 w 2357476"/>
                  <a:gd name="connsiteY7" fmla="*/ 1583817 h 2088737"/>
                  <a:gd name="connsiteX8" fmla="*/ 1765526 w 2357476"/>
                  <a:gd name="connsiteY8" fmla="*/ 1588294 h 2088737"/>
                  <a:gd name="connsiteX9" fmla="*/ 1797911 w 2357476"/>
                  <a:gd name="connsiteY9" fmla="*/ 1990820 h 2088737"/>
                  <a:gd name="connsiteX10" fmla="*/ 1904019 w 2357476"/>
                  <a:gd name="connsiteY10" fmla="*/ 2088737 h 2088737"/>
                  <a:gd name="connsiteX11" fmla="*/ 2048133 w 2357476"/>
                  <a:gd name="connsiteY11" fmla="*/ 2088737 h 2088737"/>
                  <a:gd name="connsiteX12" fmla="*/ 2154241 w 2357476"/>
                  <a:gd name="connsiteY12" fmla="*/ 1990820 h 2088737"/>
                  <a:gd name="connsiteX13" fmla="*/ 2186626 w 2357476"/>
                  <a:gd name="connsiteY13" fmla="*/ 1588294 h 2088737"/>
                  <a:gd name="connsiteX14" fmla="*/ 2205010 w 2357476"/>
                  <a:gd name="connsiteY14" fmla="*/ 1536478 h 2088737"/>
                  <a:gd name="connsiteX15" fmla="*/ 2338740 w 2357476"/>
                  <a:gd name="connsiteY15" fmla="*/ 1342168 h 2088737"/>
                  <a:gd name="connsiteX16" fmla="*/ 2355695 w 2357476"/>
                  <a:gd name="connsiteY16" fmla="*/ 1262348 h 2088737"/>
                  <a:gd name="connsiteX17" fmla="*/ 388497 w 2357476"/>
                  <a:gd name="connsiteY17" fmla="*/ 501682 h 2088737"/>
                  <a:gd name="connsiteX18" fmla="*/ 639385 w 2357476"/>
                  <a:gd name="connsiteY18" fmla="*/ 250793 h 2088737"/>
                  <a:gd name="connsiteX19" fmla="*/ 388497 w 2357476"/>
                  <a:gd name="connsiteY19" fmla="*/ 0 h 2088737"/>
                  <a:gd name="connsiteX20" fmla="*/ 137608 w 2357476"/>
                  <a:gd name="connsiteY20" fmla="*/ 250793 h 2088737"/>
                  <a:gd name="connsiteX21" fmla="*/ 388497 w 2357476"/>
                  <a:gd name="connsiteY21" fmla="*/ 501682 h 2088737"/>
                  <a:gd name="connsiteX22" fmla="*/ 1983077 w 2357476"/>
                  <a:gd name="connsiteY22" fmla="*/ 501682 h 2088737"/>
                  <a:gd name="connsiteX23" fmla="*/ 2233965 w 2357476"/>
                  <a:gd name="connsiteY23" fmla="*/ 250793 h 2088737"/>
                  <a:gd name="connsiteX24" fmla="*/ 1983077 w 2357476"/>
                  <a:gd name="connsiteY24" fmla="*/ 0 h 2088737"/>
                  <a:gd name="connsiteX25" fmla="*/ 1732284 w 2357476"/>
                  <a:gd name="connsiteY25" fmla="*/ 250793 h 2088737"/>
                  <a:gd name="connsiteX26" fmla="*/ 1983077 w 2357476"/>
                  <a:gd name="connsiteY26" fmla="*/ 501682 h 2088737"/>
                  <a:gd name="connsiteX27" fmla="*/ 470602 w 2357476"/>
                  <a:gd name="connsiteY27" fmla="*/ 651986 h 2088737"/>
                  <a:gd name="connsiteX28" fmla="*/ 292294 w 2357476"/>
                  <a:gd name="connsiteY28" fmla="*/ 651986 h 2088737"/>
                  <a:gd name="connsiteX29" fmla="*/ 83030 w 2357476"/>
                  <a:gd name="connsiteY29" fmla="*/ 825913 h 2088737"/>
                  <a:gd name="connsiteX30" fmla="*/ 1782 w 2357476"/>
                  <a:gd name="connsiteY30" fmla="*/ 1262348 h 2088737"/>
                  <a:gd name="connsiteX31" fmla="*/ 18736 w 2357476"/>
                  <a:gd name="connsiteY31" fmla="*/ 1342168 h 2088737"/>
                  <a:gd name="connsiteX32" fmla="*/ 152467 w 2357476"/>
                  <a:gd name="connsiteY32" fmla="*/ 1536478 h 2088737"/>
                  <a:gd name="connsiteX33" fmla="*/ 170850 w 2357476"/>
                  <a:gd name="connsiteY33" fmla="*/ 1588294 h 2088737"/>
                  <a:gd name="connsiteX34" fmla="*/ 203235 w 2357476"/>
                  <a:gd name="connsiteY34" fmla="*/ 1990820 h 2088737"/>
                  <a:gd name="connsiteX35" fmla="*/ 309344 w 2357476"/>
                  <a:gd name="connsiteY35" fmla="*/ 2088737 h 2088737"/>
                  <a:gd name="connsiteX36" fmla="*/ 453457 w 2357476"/>
                  <a:gd name="connsiteY36" fmla="*/ 2088737 h 2088737"/>
                  <a:gd name="connsiteX37" fmla="*/ 559566 w 2357476"/>
                  <a:gd name="connsiteY37" fmla="*/ 1990820 h 2088737"/>
                  <a:gd name="connsiteX38" fmla="*/ 591951 w 2357476"/>
                  <a:gd name="connsiteY38" fmla="*/ 1588294 h 2088737"/>
                  <a:gd name="connsiteX39" fmla="*/ 592903 w 2357476"/>
                  <a:gd name="connsiteY39" fmla="*/ 1583912 h 2088737"/>
                  <a:gd name="connsiteX40" fmla="*/ 566805 w 2357476"/>
                  <a:gd name="connsiteY40" fmla="*/ 1404176 h 2088737"/>
                  <a:gd name="connsiteX41" fmla="*/ 664245 w 2357476"/>
                  <a:gd name="connsiteY41" fmla="*/ 880967 h 2088737"/>
                  <a:gd name="connsiteX42" fmla="*/ 679771 w 2357476"/>
                  <a:gd name="connsiteY42" fmla="*/ 825532 h 2088737"/>
                  <a:gd name="connsiteX43" fmla="*/ 470602 w 2357476"/>
                  <a:gd name="connsiteY43" fmla="*/ 652082 h 208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7476" h="2088737">
                    <a:moveTo>
                      <a:pt x="2355695" y="1262348"/>
                    </a:moveTo>
                    <a:lnTo>
                      <a:pt x="2274447" y="825913"/>
                    </a:lnTo>
                    <a:cubicBezTo>
                      <a:pt x="2255683" y="725138"/>
                      <a:pt x="2167672" y="651986"/>
                      <a:pt x="2065183" y="651986"/>
                    </a:cubicBezTo>
                    <a:lnTo>
                      <a:pt x="1886875" y="651986"/>
                    </a:lnTo>
                    <a:cubicBezTo>
                      <a:pt x="1784481" y="651986"/>
                      <a:pt x="1696660" y="724853"/>
                      <a:pt x="1677705" y="825437"/>
                    </a:cubicBezTo>
                    <a:cubicBezTo>
                      <a:pt x="1683706" y="843534"/>
                      <a:pt x="1689612" y="861727"/>
                      <a:pt x="1693231" y="880872"/>
                    </a:cubicBezTo>
                    <a:lnTo>
                      <a:pt x="1790672" y="1404080"/>
                    </a:lnTo>
                    <a:cubicBezTo>
                      <a:pt x="1802197" y="1466088"/>
                      <a:pt x="1792291" y="1528286"/>
                      <a:pt x="1764573" y="1583817"/>
                    </a:cubicBezTo>
                    <a:cubicBezTo>
                      <a:pt x="1764764" y="1585341"/>
                      <a:pt x="1765431" y="1586770"/>
                      <a:pt x="1765526" y="1588294"/>
                    </a:cubicBezTo>
                    <a:lnTo>
                      <a:pt x="1797911" y="1990820"/>
                    </a:lnTo>
                    <a:cubicBezTo>
                      <a:pt x="1802388" y="2046065"/>
                      <a:pt x="1848489" y="2088737"/>
                      <a:pt x="1904019" y="2088737"/>
                    </a:cubicBezTo>
                    <a:lnTo>
                      <a:pt x="2048133" y="2088737"/>
                    </a:lnTo>
                    <a:cubicBezTo>
                      <a:pt x="2103568" y="2088737"/>
                      <a:pt x="2149765" y="2046161"/>
                      <a:pt x="2154241" y="1990820"/>
                    </a:cubicBezTo>
                    <a:lnTo>
                      <a:pt x="2186626" y="1588294"/>
                    </a:lnTo>
                    <a:cubicBezTo>
                      <a:pt x="2188150" y="1569720"/>
                      <a:pt x="2194437" y="1551813"/>
                      <a:pt x="2205010" y="1536478"/>
                    </a:cubicBezTo>
                    <a:lnTo>
                      <a:pt x="2338740" y="1342168"/>
                    </a:lnTo>
                    <a:cubicBezTo>
                      <a:pt x="2354743" y="1318832"/>
                      <a:pt x="2360839" y="1290161"/>
                      <a:pt x="2355695" y="1262348"/>
                    </a:cubicBezTo>
                    <a:close/>
                    <a:moveTo>
                      <a:pt x="388497" y="501682"/>
                    </a:moveTo>
                    <a:cubicBezTo>
                      <a:pt x="526990" y="501682"/>
                      <a:pt x="639385" y="389382"/>
                      <a:pt x="639385" y="250793"/>
                    </a:cubicBezTo>
                    <a:cubicBezTo>
                      <a:pt x="639385" y="112205"/>
                      <a:pt x="527085" y="0"/>
                      <a:pt x="388497" y="0"/>
                    </a:cubicBezTo>
                    <a:cubicBezTo>
                      <a:pt x="249908" y="0"/>
                      <a:pt x="137608" y="112300"/>
                      <a:pt x="137608" y="250793"/>
                    </a:cubicBezTo>
                    <a:cubicBezTo>
                      <a:pt x="137608" y="389287"/>
                      <a:pt x="249908" y="501682"/>
                      <a:pt x="388497" y="501682"/>
                    </a:cubicBezTo>
                    <a:close/>
                    <a:moveTo>
                      <a:pt x="1983077" y="501682"/>
                    </a:moveTo>
                    <a:cubicBezTo>
                      <a:pt x="2121571" y="501682"/>
                      <a:pt x="2233965" y="389382"/>
                      <a:pt x="2233965" y="250793"/>
                    </a:cubicBezTo>
                    <a:cubicBezTo>
                      <a:pt x="2233965" y="112205"/>
                      <a:pt x="2121666" y="0"/>
                      <a:pt x="1983077" y="0"/>
                    </a:cubicBezTo>
                    <a:cubicBezTo>
                      <a:pt x="1844488" y="0"/>
                      <a:pt x="1732284" y="112300"/>
                      <a:pt x="1732284" y="250793"/>
                    </a:cubicBezTo>
                    <a:cubicBezTo>
                      <a:pt x="1732284" y="389287"/>
                      <a:pt x="1844584" y="501682"/>
                      <a:pt x="1983077" y="501682"/>
                    </a:cubicBezTo>
                    <a:close/>
                    <a:moveTo>
                      <a:pt x="470602" y="651986"/>
                    </a:moveTo>
                    <a:lnTo>
                      <a:pt x="292294" y="651986"/>
                    </a:lnTo>
                    <a:cubicBezTo>
                      <a:pt x="189805" y="651986"/>
                      <a:pt x="101794" y="725043"/>
                      <a:pt x="83030" y="825913"/>
                    </a:cubicBezTo>
                    <a:lnTo>
                      <a:pt x="1782" y="1262348"/>
                    </a:lnTo>
                    <a:cubicBezTo>
                      <a:pt x="-3362" y="1290161"/>
                      <a:pt x="2734" y="1318832"/>
                      <a:pt x="18736" y="1342168"/>
                    </a:cubicBezTo>
                    <a:lnTo>
                      <a:pt x="152467" y="1536478"/>
                    </a:lnTo>
                    <a:cubicBezTo>
                      <a:pt x="163040" y="1551813"/>
                      <a:pt x="169422" y="1569720"/>
                      <a:pt x="170850" y="1588294"/>
                    </a:cubicBezTo>
                    <a:lnTo>
                      <a:pt x="203235" y="1990820"/>
                    </a:lnTo>
                    <a:cubicBezTo>
                      <a:pt x="207712" y="2046065"/>
                      <a:pt x="253813" y="2088737"/>
                      <a:pt x="309344" y="2088737"/>
                    </a:cubicBezTo>
                    <a:lnTo>
                      <a:pt x="453457" y="2088737"/>
                    </a:lnTo>
                    <a:cubicBezTo>
                      <a:pt x="508893" y="2088737"/>
                      <a:pt x="555089" y="2046161"/>
                      <a:pt x="559566" y="1990820"/>
                    </a:cubicBezTo>
                    <a:lnTo>
                      <a:pt x="591951" y="1588294"/>
                    </a:lnTo>
                    <a:cubicBezTo>
                      <a:pt x="592046" y="1586770"/>
                      <a:pt x="592713" y="1585341"/>
                      <a:pt x="592903" y="1583912"/>
                    </a:cubicBezTo>
                    <a:cubicBezTo>
                      <a:pt x="565281" y="1528477"/>
                      <a:pt x="555279" y="1466183"/>
                      <a:pt x="566805" y="1404176"/>
                    </a:cubicBezTo>
                    <a:lnTo>
                      <a:pt x="664245" y="880967"/>
                    </a:lnTo>
                    <a:cubicBezTo>
                      <a:pt x="667770" y="861822"/>
                      <a:pt x="673675" y="843629"/>
                      <a:pt x="679771" y="825532"/>
                    </a:cubicBezTo>
                    <a:cubicBezTo>
                      <a:pt x="660816" y="724948"/>
                      <a:pt x="572996" y="652082"/>
                      <a:pt x="470602" y="65208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id="{B28BA9C8-7856-85AD-1315-4DD5E0C81647}"/>
                  </a:ext>
                </a:extLst>
              </p:cNvPr>
              <p:cNvSpPr/>
              <p:nvPr/>
            </p:nvSpPr>
            <p:spPr>
              <a:xfrm>
                <a:off x="5636367" y="2176462"/>
                <a:ext cx="914553" cy="2503836"/>
              </a:xfrm>
              <a:custGeom>
                <a:avLst/>
                <a:gdLst>
                  <a:gd name="connsiteX0" fmla="*/ 465728 w 914553"/>
                  <a:gd name="connsiteY0" fmla="*/ 601409 h 2503836"/>
                  <a:gd name="connsiteX1" fmla="*/ 766433 w 914553"/>
                  <a:gd name="connsiteY1" fmla="*/ 300704 h 2503836"/>
                  <a:gd name="connsiteX2" fmla="*/ 465728 w 914553"/>
                  <a:gd name="connsiteY2" fmla="*/ 0 h 2503836"/>
                  <a:gd name="connsiteX3" fmla="*/ 165024 w 914553"/>
                  <a:gd name="connsiteY3" fmla="*/ 300704 h 2503836"/>
                  <a:gd name="connsiteX4" fmla="*/ 465728 w 914553"/>
                  <a:gd name="connsiteY4" fmla="*/ 601409 h 2503836"/>
                  <a:gd name="connsiteX5" fmla="*/ 912356 w 914553"/>
                  <a:gd name="connsiteY5" fmla="*/ 1513237 h 2503836"/>
                  <a:gd name="connsiteX6" fmla="*/ 814915 w 914553"/>
                  <a:gd name="connsiteY6" fmla="*/ 990029 h 2503836"/>
                  <a:gd name="connsiteX7" fmla="*/ 564122 w 914553"/>
                  <a:gd name="connsiteY7" fmla="*/ 781622 h 2503836"/>
                  <a:gd name="connsiteX8" fmla="*/ 350381 w 914553"/>
                  <a:gd name="connsiteY8" fmla="*/ 781622 h 2503836"/>
                  <a:gd name="connsiteX9" fmla="*/ 99587 w 914553"/>
                  <a:gd name="connsiteY9" fmla="*/ 990029 h 2503836"/>
                  <a:gd name="connsiteX10" fmla="*/ 2147 w 914553"/>
                  <a:gd name="connsiteY10" fmla="*/ 1513237 h 2503836"/>
                  <a:gd name="connsiteX11" fmla="*/ 22435 w 914553"/>
                  <a:gd name="connsiteY11" fmla="*/ 1608963 h 2503836"/>
                  <a:gd name="connsiteX12" fmla="*/ 182741 w 914553"/>
                  <a:gd name="connsiteY12" fmla="*/ 1841849 h 2503836"/>
                  <a:gd name="connsiteX13" fmla="*/ 204839 w 914553"/>
                  <a:gd name="connsiteY13" fmla="*/ 1903952 h 2503836"/>
                  <a:gd name="connsiteX14" fmla="*/ 243701 w 914553"/>
                  <a:gd name="connsiteY14" fmla="*/ 2386489 h 2503836"/>
                  <a:gd name="connsiteX15" fmla="*/ 370859 w 914553"/>
                  <a:gd name="connsiteY15" fmla="*/ 2503837 h 2503836"/>
                  <a:gd name="connsiteX16" fmla="*/ 543643 w 914553"/>
                  <a:gd name="connsiteY16" fmla="*/ 2503837 h 2503836"/>
                  <a:gd name="connsiteX17" fmla="*/ 670802 w 914553"/>
                  <a:gd name="connsiteY17" fmla="*/ 2386489 h 2503836"/>
                  <a:gd name="connsiteX18" fmla="*/ 709664 w 914553"/>
                  <a:gd name="connsiteY18" fmla="*/ 1903952 h 2503836"/>
                  <a:gd name="connsiteX19" fmla="*/ 731762 w 914553"/>
                  <a:gd name="connsiteY19" fmla="*/ 1841849 h 2503836"/>
                  <a:gd name="connsiteX20" fmla="*/ 892067 w 914553"/>
                  <a:gd name="connsiteY20" fmla="*/ 1608963 h 2503836"/>
                  <a:gd name="connsiteX21" fmla="*/ 912356 w 914553"/>
                  <a:gd name="connsiteY21" fmla="*/ 1513237 h 2503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4553" h="2503836">
                    <a:moveTo>
                      <a:pt x="465728" y="601409"/>
                    </a:moveTo>
                    <a:cubicBezTo>
                      <a:pt x="631749" y="601409"/>
                      <a:pt x="766433" y="466820"/>
                      <a:pt x="766433" y="300704"/>
                    </a:cubicBezTo>
                    <a:cubicBezTo>
                      <a:pt x="766433" y="134588"/>
                      <a:pt x="631844" y="0"/>
                      <a:pt x="465728" y="0"/>
                    </a:cubicBezTo>
                    <a:cubicBezTo>
                      <a:pt x="299612" y="0"/>
                      <a:pt x="165024" y="134588"/>
                      <a:pt x="165024" y="300704"/>
                    </a:cubicBezTo>
                    <a:cubicBezTo>
                      <a:pt x="165024" y="466820"/>
                      <a:pt x="299612" y="601409"/>
                      <a:pt x="465728" y="601409"/>
                    </a:cubicBezTo>
                    <a:close/>
                    <a:moveTo>
                      <a:pt x="912356" y="1513237"/>
                    </a:moveTo>
                    <a:lnTo>
                      <a:pt x="814915" y="990029"/>
                    </a:lnTo>
                    <a:cubicBezTo>
                      <a:pt x="792436" y="869252"/>
                      <a:pt x="686994" y="781622"/>
                      <a:pt x="564122" y="781622"/>
                    </a:cubicBezTo>
                    <a:lnTo>
                      <a:pt x="350381" y="781622"/>
                    </a:lnTo>
                    <a:cubicBezTo>
                      <a:pt x="227508" y="781622"/>
                      <a:pt x="122066" y="869252"/>
                      <a:pt x="99587" y="990029"/>
                    </a:cubicBezTo>
                    <a:lnTo>
                      <a:pt x="2147" y="1513237"/>
                    </a:lnTo>
                    <a:cubicBezTo>
                      <a:pt x="-4045" y="1546574"/>
                      <a:pt x="3289" y="1580960"/>
                      <a:pt x="22435" y="1608963"/>
                    </a:cubicBezTo>
                    <a:lnTo>
                      <a:pt x="182741" y="1841849"/>
                    </a:lnTo>
                    <a:cubicBezTo>
                      <a:pt x="195409" y="1860233"/>
                      <a:pt x="203029" y="1881664"/>
                      <a:pt x="204839" y="1903952"/>
                    </a:cubicBezTo>
                    <a:lnTo>
                      <a:pt x="243701" y="2386489"/>
                    </a:lnTo>
                    <a:cubicBezTo>
                      <a:pt x="249035" y="2452783"/>
                      <a:pt x="304375" y="2503837"/>
                      <a:pt x="370859" y="2503837"/>
                    </a:cubicBezTo>
                    <a:lnTo>
                      <a:pt x="543643" y="2503837"/>
                    </a:lnTo>
                    <a:cubicBezTo>
                      <a:pt x="610127" y="2503837"/>
                      <a:pt x="665468" y="2452783"/>
                      <a:pt x="670802" y="2386489"/>
                    </a:cubicBezTo>
                    <a:lnTo>
                      <a:pt x="709664" y="1903952"/>
                    </a:lnTo>
                    <a:cubicBezTo>
                      <a:pt x="711473" y="1881664"/>
                      <a:pt x="719093" y="1860233"/>
                      <a:pt x="731762" y="1841849"/>
                    </a:cubicBezTo>
                    <a:lnTo>
                      <a:pt x="892067" y="1608963"/>
                    </a:lnTo>
                    <a:cubicBezTo>
                      <a:pt x="911308" y="1581055"/>
                      <a:pt x="918642" y="1546574"/>
                      <a:pt x="912356" y="151323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13924DE-64E6-2DDB-E2C5-DFF29BA9CCBC}"/>
              </a:ext>
            </a:extLst>
          </p:cNvPr>
          <p:cNvGrpSpPr/>
          <p:nvPr/>
        </p:nvGrpSpPr>
        <p:grpSpPr>
          <a:xfrm>
            <a:off x="8297541" y="3273028"/>
            <a:ext cx="570794" cy="570794"/>
            <a:chOff x="615390" y="5691985"/>
            <a:chExt cx="570794" cy="570794"/>
          </a:xfrm>
        </p:grpSpPr>
        <p:sp>
          <p:nvSpPr>
            <p:cNvPr id="34" name="Semicírculo 33">
              <a:extLst>
                <a:ext uri="{FF2B5EF4-FFF2-40B4-BE49-F238E27FC236}">
                  <a16:creationId xmlns:a16="http://schemas.microsoft.com/office/drawing/2014/main" id="{364523DB-8C7F-7758-C216-3A7D128B0A17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569198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84A4C3A2-E4E6-67E2-48A0-602CA67A9CB8}"/>
                </a:ext>
              </a:extLst>
            </p:cNvPr>
            <p:cNvGrpSpPr/>
            <p:nvPr/>
          </p:nvGrpSpPr>
          <p:grpSpPr>
            <a:xfrm>
              <a:off x="791106" y="5764247"/>
              <a:ext cx="238493" cy="331215"/>
              <a:chOff x="5233891" y="2233612"/>
              <a:chExt cx="1722310" cy="2391917"/>
            </a:xfrm>
            <a:solidFill>
              <a:srgbClr val="66696C"/>
            </a:solidFill>
          </p:grpSpPr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02E8C1A2-246E-C616-0FD4-C81588663ED2}"/>
                  </a:ext>
                </a:extLst>
              </p:cNvPr>
              <p:cNvSpPr/>
              <p:nvPr/>
            </p:nvSpPr>
            <p:spPr>
              <a:xfrm>
                <a:off x="5377433" y="2233612"/>
                <a:ext cx="1578768" cy="2391917"/>
              </a:xfrm>
              <a:custGeom>
                <a:avLst/>
                <a:gdLst>
                  <a:gd name="connsiteX0" fmla="*/ 1180052 w 1578768"/>
                  <a:gd name="connsiteY0" fmla="*/ 350806 h 2391917"/>
                  <a:gd name="connsiteX1" fmla="*/ 1180052 w 1578768"/>
                  <a:gd name="connsiteY1" fmla="*/ 63818 h 2391917"/>
                  <a:gd name="connsiteX2" fmla="*/ 1116235 w 1578768"/>
                  <a:gd name="connsiteY2" fmla="*/ 0 h 2391917"/>
                  <a:gd name="connsiteX3" fmla="*/ 63818 w 1578768"/>
                  <a:gd name="connsiteY3" fmla="*/ 0 h 2391917"/>
                  <a:gd name="connsiteX4" fmla="*/ 0 w 1578768"/>
                  <a:gd name="connsiteY4" fmla="*/ 63818 h 2391917"/>
                  <a:gd name="connsiteX5" fmla="*/ 0 w 1578768"/>
                  <a:gd name="connsiteY5" fmla="*/ 350806 h 2391917"/>
                  <a:gd name="connsiteX6" fmla="*/ 31909 w 1578768"/>
                  <a:gd name="connsiteY6" fmla="*/ 382715 h 2391917"/>
                  <a:gd name="connsiteX7" fmla="*/ 1148144 w 1578768"/>
                  <a:gd name="connsiteY7" fmla="*/ 382715 h 2391917"/>
                  <a:gd name="connsiteX8" fmla="*/ 1180052 w 1578768"/>
                  <a:gd name="connsiteY8" fmla="*/ 350806 h 2391917"/>
                  <a:gd name="connsiteX9" fmla="*/ 1259777 w 1578768"/>
                  <a:gd name="connsiteY9" fmla="*/ 1754029 h 2391917"/>
                  <a:gd name="connsiteX10" fmla="*/ 940879 w 1578768"/>
                  <a:gd name="connsiteY10" fmla="*/ 2072926 h 2391917"/>
                  <a:gd name="connsiteX11" fmla="*/ 986028 w 1578768"/>
                  <a:gd name="connsiteY11" fmla="*/ 2233994 h 2391917"/>
                  <a:gd name="connsiteX12" fmla="*/ 1420844 w 1578768"/>
                  <a:gd name="connsiteY12" fmla="*/ 1799082 h 2391917"/>
                  <a:gd name="connsiteX13" fmla="*/ 1259777 w 1578768"/>
                  <a:gd name="connsiteY13" fmla="*/ 1753934 h 2391917"/>
                  <a:gd name="connsiteX14" fmla="*/ 1533620 w 1578768"/>
                  <a:gd name="connsiteY14" fmla="*/ 1911858 h 2391917"/>
                  <a:gd name="connsiteX15" fmla="*/ 1098804 w 1578768"/>
                  <a:gd name="connsiteY15" fmla="*/ 2346770 h 2391917"/>
                  <a:gd name="connsiteX16" fmla="*/ 1259872 w 1578768"/>
                  <a:gd name="connsiteY16" fmla="*/ 2391918 h 2391917"/>
                  <a:gd name="connsiteX17" fmla="*/ 1578769 w 1578768"/>
                  <a:gd name="connsiteY17" fmla="*/ 2073021 h 2391917"/>
                  <a:gd name="connsiteX18" fmla="*/ 1533620 w 1578768"/>
                  <a:gd name="connsiteY18" fmla="*/ 1911953 h 239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8768" h="2391917">
                    <a:moveTo>
                      <a:pt x="1180052" y="350806"/>
                    </a:moveTo>
                    <a:lnTo>
                      <a:pt x="1180052" y="63818"/>
                    </a:lnTo>
                    <a:cubicBezTo>
                      <a:pt x="1180052" y="28575"/>
                      <a:pt x="1151477" y="0"/>
                      <a:pt x="1116235" y="0"/>
                    </a:cubicBezTo>
                    <a:lnTo>
                      <a:pt x="63818" y="0"/>
                    </a:lnTo>
                    <a:cubicBezTo>
                      <a:pt x="28575" y="0"/>
                      <a:pt x="0" y="28575"/>
                      <a:pt x="0" y="63818"/>
                    </a:cubicBezTo>
                    <a:lnTo>
                      <a:pt x="0" y="350806"/>
                    </a:lnTo>
                    <a:cubicBezTo>
                      <a:pt x="0" y="368427"/>
                      <a:pt x="14287" y="382715"/>
                      <a:pt x="31909" y="382715"/>
                    </a:cubicBezTo>
                    <a:lnTo>
                      <a:pt x="1148144" y="382715"/>
                    </a:lnTo>
                    <a:cubicBezTo>
                      <a:pt x="1165765" y="382715"/>
                      <a:pt x="1180052" y="368427"/>
                      <a:pt x="1180052" y="350806"/>
                    </a:cubicBezTo>
                    <a:close/>
                    <a:moveTo>
                      <a:pt x="1259777" y="1754029"/>
                    </a:moveTo>
                    <a:cubicBezTo>
                      <a:pt x="1083659" y="1754029"/>
                      <a:pt x="940879" y="1896809"/>
                      <a:pt x="940879" y="2072926"/>
                    </a:cubicBezTo>
                    <a:cubicBezTo>
                      <a:pt x="940879" y="2131981"/>
                      <a:pt x="958025" y="2186559"/>
                      <a:pt x="986028" y="2233994"/>
                    </a:cubicBezTo>
                    <a:lnTo>
                      <a:pt x="1420844" y="1799082"/>
                    </a:lnTo>
                    <a:cubicBezTo>
                      <a:pt x="1373410" y="1771079"/>
                      <a:pt x="1318832" y="1753934"/>
                      <a:pt x="1259777" y="1753934"/>
                    </a:cubicBezTo>
                    <a:close/>
                    <a:moveTo>
                      <a:pt x="1533620" y="1911858"/>
                    </a:moveTo>
                    <a:lnTo>
                      <a:pt x="1098804" y="2346770"/>
                    </a:lnTo>
                    <a:cubicBezTo>
                      <a:pt x="1146239" y="2374773"/>
                      <a:pt x="1200817" y="2391918"/>
                      <a:pt x="1259872" y="2391918"/>
                    </a:cubicBezTo>
                    <a:cubicBezTo>
                      <a:pt x="1435989" y="2391918"/>
                      <a:pt x="1578769" y="2249138"/>
                      <a:pt x="1578769" y="2073021"/>
                    </a:cubicBezTo>
                    <a:cubicBezTo>
                      <a:pt x="1578769" y="2013966"/>
                      <a:pt x="1561624" y="1959388"/>
                      <a:pt x="1533620" y="191195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CD166B7B-8F79-8CC9-B3CE-243DB620E3BB}"/>
                  </a:ext>
                </a:extLst>
              </p:cNvPr>
              <p:cNvSpPr/>
              <p:nvPr/>
            </p:nvSpPr>
            <p:spPr>
              <a:xfrm>
                <a:off x="5233891" y="2775774"/>
                <a:ext cx="1467040" cy="1849754"/>
              </a:xfrm>
              <a:custGeom>
                <a:avLst/>
                <a:gdLst>
                  <a:gd name="connsiteX0" fmla="*/ 1219391 w 1467040"/>
                  <a:gd name="connsiteY0" fmla="*/ 319659 h 1849754"/>
                  <a:gd name="connsiteX1" fmla="*/ 882872 w 1467040"/>
                  <a:gd name="connsiteY1" fmla="*/ 319659 h 1849754"/>
                  <a:gd name="connsiteX2" fmla="*/ 803148 w 1467040"/>
                  <a:gd name="connsiteY2" fmla="*/ 239935 h 1849754"/>
                  <a:gd name="connsiteX3" fmla="*/ 882872 w 1467040"/>
                  <a:gd name="connsiteY3" fmla="*/ 160211 h 1849754"/>
                  <a:gd name="connsiteX4" fmla="*/ 1211961 w 1467040"/>
                  <a:gd name="connsiteY4" fmla="*/ 160211 h 1849754"/>
                  <a:gd name="connsiteX5" fmla="*/ 1211961 w 1467040"/>
                  <a:gd name="connsiteY5" fmla="*/ 31909 h 1849754"/>
                  <a:gd name="connsiteX6" fmla="*/ 1180052 w 1467040"/>
                  <a:gd name="connsiteY6" fmla="*/ 0 h 1849754"/>
                  <a:gd name="connsiteX7" fmla="*/ 287084 w 1467040"/>
                  <a:gd name="connsiteY7" fmla="*/ 0 h 1849754"/>
                  <a:gd name="connsiteX8" fmla="*/ 255175 w 1467040"/>
                  <a:gd name="connsiteY8" fmla="*/ 31909 h 1849754"/>
                  <a:gd name="connsiteX9" fmla="*/ 255175 w 1467040"/>
                  <a:gd name="connsiteY9" fmla="*/ 318897 h 1849754"/>
                  <a:gd name="connsiteX10" fmla="*/ 0 w 1467040"/>
                  <a:gd name="connsiteY10" fmla="*/ 574072 h 1849754"/>
                  <a:gd name="connsiteX11" fmla="*/ 0 w 1467040"/>
                  <a:gd name="connsiteY11" fmla="*/ 1594580 h 1849754"/>
                  <a:gd name="connsiteX12" fmla="*/ 255175 w 1467040"/>
                  <a:gd name="connsiteY12" fmla="*/ 1849755 h 1849754"/>
                  <a:gd name="connsiteX13" fmla="*/ 1047750 w 1467040"/>
                  <a:gd name="connsiteY13" fmla="*/ 1849755 h 1849754"/>
                  <a:gd name="connsiteX14" fmla="*/ 924877 w 1467040"/>
                  <a:gd name="connsiteY14" fmla="*/ 1530858 h 1849754"/>
                  <a:gd name="connsiteX15" fmla="*/ 1403223 w 1467040"/>
                  <a:gd name="connsiteY15" fmla="*/ 1052513 h 1849754"/>
                  <a:gd name="connsiteX16" fmla="*/ 1467041 w 1467040"/>
                  <a:gd name="connsiteY16" fmla="*/ 1057275 h 1849754"/>
                  <a:gd name="connsiteX17" fmla="*/ 1467041 w 1467040"/>
                  <a:gd name="connsiteY17" fmla="*/ 574167 h 1849754"/>
                  <a:gd name="connsiteX18" fmla="*/ 1219295 w 1467040"/>
                  <a:gd name="connsiteY18" fmla="*/ 319754 h 1849754"/>
                  <a:gd name="connsiteX19" fmla="*/ 366808 w 1467040"/>
                  <a:gd name="connsiteY19" fmla="*/ 1435132 h 1849754"/>
                  <a:gd name="connsiteX20" fmla="*/ 287084 w 1467040"/>
                  <a:gd name="connsiteY20" fmla="*/ 1514856 h 1849754"/>
                  <a:gd name="connsiteX21" fmla="*/ 207359 w 1467040"/>
                  <a:gd name="connsiteY21" fmla="*/ 1435132 h 1849754"/>
                  <a:gd name="connsiteX22" fmla="*/ 207359 w 1467040"/>
                  <a:gd name="connsiteY22" fmla="*/ 1148144 h 1849754"/>
                  <a:gd name="connsiteX23" fmla="*/ 287084 w 1467040"/>
                  <a:gd name="connsiteY23" fmla="*/ 1068419 h 1849754"/>
                  <a:gd name="connsiteX24" fmla="*/ 366808 w 1467040"/>
                  <a:gd name="connsiteY24" fmla="*/ 1148144 h 1849754"/>
                  <a:gd name="connsiteX25" fmla="*/ 366808 w 1467040"/>
                  <a:gd name="connsiteY25" fmla="*/ 1435132 h 1849754"/>
                  <a:gd name="connsiteX26" fmla="*/ 366808 w 1467040"/>
                  <a:gd name="connsiteY26" fmla="*/ 829151 h 1849754"/>
                  <a:gd name="connsiteX27" fmla="*/ 287084 w 1467040"/>
                  <a:gd name="connsiteY27" fmla="*/ 908876 h 1849754"/>
                  <a:gd name="connsiteX28" fmla="*/ 207359 w 1467040"/>
                  <a:gd name="connsiteY28" fmla="*/ 829151 h 1849754"/>
                  <a:gd name="connsiteX29" fmla="*/ 207359 w 1467040"/>
                  <a:gd name="connsiteY29" fmla="*/ 733520 h 1849754"/>
                  <a:gd name="connsiteX30" fmla="*/ 287084 w 1467040"/>
                  <a:gd name="connsiteY30" fmla="*/ 653796 h 1849754"/>
                  <a:gd name="connsiteX31" fmla="*/ 366808 w 1467040"/>
                  <a:gd name="connsiteY31" fmla="*/ 733520 h 1849754"/>
                  <a:gd name="connsiteX32" fmla="*/ 366808 w 1467040"/>
                  <a:gd name="connsiteY32" fmla="*/ 829151 h 184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467040" h="1849754">
                    <a:moveTo>
                      <a:pt x="1219391" y="319659"/>
                    </a:moveTo>
                    <a:lnTo>
                      <a:pt x="882872" y="319659"/>
                    </a:lnTo>
                    <a:cubicBezTo>
                      <a:pt x="838867" y="319659"/>
                      <a:pt x="803148" y="283940"/>
                      <a:pt x="803148" y="239935"/>
                    </a:cubicBezTo>
                    <a:cubicBezTo>
                      <a:pt x="803148" y="195929"/>
                      <a:pt x="838867" y="160211"/>
                      <a:pt x="882872" y="160211"/>
                    </a:cubicBezTo>
                    <a:lnTo>
                      <a:pt x="1211961" y="160211"/>
                    </a:lnTo>
                    <a:lnTo>
                      <a:pt x="1211961" y="31909"/>
                    </a:lnTo>
                    <a:cubicBezTo>
                      <a:pt x="1211961" y="14288"/>
                      <a:pt x="1197674" y="0"/>
                      <a:pt x="1180052" y="0"/>
                    </a:cubicBezTo>
                    <a:lnTo>
                      <a:pt x="287084" y="0"/>
                    </a:lnTo>
                    <a:cubicBezTo>
                      <a:pt x="269462" y="0"/>
                      <a:pt x="255175" y="14288"/>
                      <a:pt x="255175" y="31909"/>
                    </a:cubicBezTo>
                    <a:lnTo>
                      <a:pt x="255175" y="318897"/>
                    </a:lnTo>
                    <a:cubicBezTo>
                      <a:pt x="114300" y="318897"/>
                      <a:pt x="0" y="433102"/>
                      <a:pt x="0" y="574072"/>
                    </a:cubicBezTo>
                    <a:lnTo>
                      <a:pt x="0" y="1594580"/>
                    </a:lnTo>
                    <a:cubicBezTo>
                      <a:pt x="0" y="1735455"/>
                      <a:pt x="114205" y="1849755"/>
                      <a:pt x="255175" y="1849755"/>
                    </a:cubicBezTo>
                    <a:lnTo>
                      <a:pt x="1047750" y="1849755"/>
                    </a:lnTo>
                    <a:cubicBezTo>
                      <a:pt x="971645" y="1764983"/>
                      <a:pt x="924877" y="1653445"/>
                      <a:pt x="924877" y="1530858"/>
                    </a:cubicBezTo>
                    <a:cubicBezTo>
                      <a:pt x="924877" y="1267111"/>
                      <a:pt x="1139476" y="1052513"/>
                      <a:pt x="1403223" y="1052513"/>
                    </a:cubicBezTo>
                    <a:cubicBezTo>
                      <a:pt x="1424940" y="1052513"/>
                      <a:pt x="1446086" y="1054418"/>
                      <a:pt x="1467041" y="1057275"/>
                    </a:cubicBezTo>
                    <a:lnTo>
                      <a:pt x="1467041" y="574167"/>
                    </a:lnTo>
                    <a:cubicBezTo>
                      <a:pt x="1467041" y="435769"/>
                      <a:pt x="1356741" y="323755"/>
                      <a:pt x="1219295" y="319754"/>
                    </a:cubicBezTo>
                    <a:close/>
                    <a:moveTo>
                      <a:pt x="366808" y="1435132"/>
                    </a:moveTo>
                    <a:cubicBezTo>
                      <a:pt x="366808" y="1479137"/>
                      <a:pt x="331089" y="1514856"/>
                      <a:pt x="287084" y="1514856"/>
                    </a:cubicBezTo>
                    <a:cubicBezTo>
                      <a:pt x="243078" y="1514856"/>
                      <a:pt x="207359" y="1479137"/>
                      <a:pt x="207359" y="1435132"/>
                    </a:cubicBezTo>
                    <a:lnTo>
                      <a:pt x="207359" y="1148144"/>
                    </a:lnTo>
                    <a:cubicBezTo>
                      <a:pt x="207359" y="1104138"/>
                      <a:pt x="243078" y="1068419"/>
                      <a:pt x="287084" y="1068419"/>
                    </a:cubicBezTo>
                    <a:cubicBezTo>
                      <a:pt x="331089" y="1068419"/>
                      <a:pt x="366808" y="1104138"/>
                      <a:pt x="366808" y="1148144"/>
                    </a:cubicBezTo>
                    <a:lnTo>
                      <a:pt x="366808" y="1435132"/>
                    </a:lnTo>
                    <a:close/>
                    <a:moveTo>
                      <a:pt x="366808" y="829151"/>
                    </a:moveTo>
                    <a:cubicBezTo>
                      <a:pt x="366808" y="873157"/>
                      <a:pt x="331089" y="908876"/>
                      <a:pt x="287084" y="908876"/>
                    </a:cubicBezTo>
                    <a:cubicBezTo>
                      <a:pt x="243078" y="908876"/>
                      <a:pt x="207359" y="873157"/>
                      <a:pt x="207359" y="829151"/>
                    </a:cubicBezTo>
                    <a:lnTo>
                      <a:pt x="207359" y="733520"/>
                    </a:lnTo>
                    <a:cubicBezTo>
                      <a:pt x="207359" y="689515"/>
                      <a:pt x="243078" y="653796"/>
                      <a:pt x="287084" y="653796"/>
                    </a:cubicBezTo>
                    <a:cubicBezTo>
                      <a:pt x="331089" y="653796"/>
                      <a:pt x="366808" y="689515"/>
                      <a:pt x="366808" y="733520"/>
                    </a:cubicBezTo>
                    <a:lnTo>
                      <a:pt x="366808" y="82915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CF38ECEC-D70D-ED24-5035-8C7511CA34D1}"/>
              </a:ext>
            </a:extLst>
          </p:cNvPr>
          <p:cNvGrpSpPr/>
          <p:nvPr/>
        </p:nvGrpSpPr>
        <p:grpSpPr>
          <a:xfrm>
            <a:off x="7439881" y="1162872"/>
            <a:ext cx="570794" cy="570794"/>
            <a:chOff x="4904214" y="2246390"/>
            <a:chExt cx="627873" cy="627873"/>
          </a:xfrm>
        </p:grpSpPr>
        <p:sp>
          <p:nvSpPr>
            <p:cNvPr id="39" name="Semicírculo 38">
              <a:extLst>
                <a:ext uri="{FF2B5EF4-FFF2-40B4-BE49-F238E27FC236}">
                  <a16:creationId xmlns:a16="http://schemas.microsoft.com/office/drawing/2014/main" id="{20EADA4C-F884-6B98-D8C9-BBD3EB77198E}"/>
                </a:ext>
              </a:extLst>
            </p:cNvPr>
            <p:cNvSpPr>
              <a:spLocks/>
            </p:cNvSpPr>
            <p:nvPr/>
          </p:nvSpPr>
          <p:spPr>
            <a:xfrm rot="10800000">
              <a:off x="4904214" y="2246390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1F370BB8-E035-B723-F44E-CB7458E0A9B1}"/>
                </a:ext>
              </a:extLst>
            </p:cNvPr>
            <p:cNvGrpSpPr/>
            <p:nvPr/>
          </p:nvGrpSpPr>
          <p:grpSpPr>
            <a:xfrm>
              <a:off x="5027275" y="2362487"/>
              <a:ext cx="433000" cy="321586"/>
              <a:chOff x="1478491" y="-40"/>
              <a:chExt cx="9232441" cy="6856883"/>
            </a:xfrm>
            <a:solidFill>
              <a:srgbClr val="66696C"/>
            </a:solidFill>
          </p:grpSpPr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70F0189E-EBFE-B1AD-CF73-DC64BB99651A}"/>
                  </a:ext>
                </a:extLst>
              </p:cNvPr>
              <p:cNvSpPr/>
              <p:nvPr/>
            </p:nvSpPr>
            <p:spPr>
              <a:xfrm>
                <a:off x="1478491" y="4631639"/>
                <a:ext cx="2422145" cy="2225204"/>
              </a:xfrm>
              <a:custGeom>
                <a:avLst/>
                <a:gdLst>
                  <a:gd name="connsiteX0" fmla="*/ 39673 w 2422145"/>
                  <a:gd name="connsiteY0" fmla="*/ 786742 h 2225204"/>
                  <a:gd name="connsiteX1" fmla="*/ 75569 w 2422145"/>
                  <a:gd name="connsiteY1" fmla="*/ 1057449 h 2225204"/>
                  <a:gd name="connsiteX2" fmla="*/ 1548995 w 2422145"/>
                  <a:gd name="connsiteY2" fmla="*/ 2185566 h 2225204"/>
                  <a:gd name="connsiteX3" fmla="*/ 1819782 w 2422145"/>
                  <a:gd name="connsiteY3" fmla="*/ 2149670 h 2225204"/>
                  <a:gd name="connsiteX4" fmla="*/ 2422146 w 2422145"/>
                  <a:gd name="connsiteY4" fmla="*/ 1362927 h 2225204"/>
                  <a:gd name="connsiteX5" fmla="*/ 642037 w 2422145"/>
                  <a:gd name="connsiteY5" fmla="*/ 0 h 2225204"/>
                  <a:gd name="connsiteX6" fmla="*/ 39673 w 2422145"/>
                  <a:gd name="connsiteY6" fmla="*/ 786742 h 2225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22145" h="2225204">
                    <a:moveTo>
                      <a:pt x="39673" y="786742"/>
                    </a:moveTo>
                    <a:cubicBezTo>
                      <a:pt x="-25052" y="871143"/>
                      <a:pt x="-8831" y="992724"/>
                      <a:pt x="75569" y="1057449"/>
                    </a:cubicBezTo>
                    <a:lnTo>
                      <a:pt x="1548995" y="2185566"/>
                    </a:lnTo>
                    <a:cubicBezTo>
                      <a:pt x="1633476" y="2250211"/>
                      <a:pt x="1755057" y="2234070"/>
                      <a:pt x="1819782" y="2149670"/>
                    </a:cubicBezTo>
                    <a:lnTo>
                      <a:pt x="2422146" y="1362927"/>
                    </a:lnTo>
                    <a:lnTo>
                      <a:pt x="642037" y="0"/>
                    </a:lnTo>
                    <a:lnTo>
                      <a:pt x="39673" y="786742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DC5766C2-DC45-2E82-EA85-B6B5E9281597}"/>
                  </a:ext>
                </a:extLst>
              </p:cNvPr>
              <p:cNvSpPr/>
              <p:nvPr/>
            </p:nvSpPr>
            <p:spPr>
              <a:xfrm>
                <a:off x="2446162" y="2790952"/>
                <a:ext cx="7454155" cy="3135807"/>
              </a:xfrm>
              <a:custGeom>
                <a:avLst/>
                <a:gdLst>
                  <a:gd name="connsiteX0" fmla="*/ 6874142 w 7454155"/>
                  <a:gd name="connsiteY0" fmla="*/ 19221 h 3135807"/>
                  <a:gd name="connsiteX1" fmla="*/ 5509367 w 7454155"/>
                  <a:gd name="connsiteY1" fmla="*/ 435037 h 3135807"/>
                  <a:gd name="connsiteX2" fmla="*/ 5509769 w 7454155"/>
                  <a:gd name="connsiteY2" fmla="*/ 534294 h 3135807"/>
                  <a:gd name="connsiteX3" fmla="*/ 4834489 w 7454155"/>
                  <a:gd name="connsiteY3" fmla="*/ 1316539 h 3135807"/>
                  <a:gd name="connsiteX4" fmla="*/ 4747519 w 7454155"/>
                  <a:gd name="connsiteY4" fmla="*/ 1334126 h 3135807"/>
                  <a:gd name="connsiteX5" fmla="*/ 3237394 w 7454155"/>
                  <a:gd name="connsiteY5" fmla="*/ 1508548 h 3135807"/>
                  <a:gd name="connsiteX6" fmla="*/ 2822943 w 7454155"/>
                  <a:gd name="connsiteY6" fmla="*/ 1520754 h 3135807"/>
                  <a:gd name="connsiteX7" fmla="*/ 2586285 w 7454155"/>
                  <a:gd name="connsiteY7" fmla="*/ 1297427 h 3135807"/>
                  <a:gd name="connsiteX8" fmla="*/ 2809532 w 7454155"/>
                  <a:gd name="connsiteY8" fmla="*/ 1060770 h 3135807"/>
                  <a:gd name="connsiteX9" fmla="*/ 3223822 w 7454155"/>
                  <a:gd name="connsiteY9" fmla="*/ 1048804 h 3135807"/>
                  <a:gd name="connsiteX10" fmla="*/ 4656133 w 7454155"/>
                  <a:gd name="connsiteY10" fmla="*/ 883297 h 3135807"/>
                  <a:gd name="connsiteX11" fmla="*/ 4743103 w 7454155"/>
                  <a:gd name="connsiteY11" fmla="*/ 865790 h 3135807"/>
                  <a:gd name="connsiteX12" fmla="*/ 5050347 w 7454155"/>
                  <a:gd name="connsiteY12" fmla="*/ 509239 h 3135807"/>
                  <a:gd name="connsiteX13" fmla="*/ 4951171 w 7454155"/>
                  <a:gd name="connsiteY13" fmla="*/ 229298 h 3135807"/>
                  <a:gd name="connsiteX14" fmla="*/ 4682232 w 7454155"/>
                  <a:gd name="connsiteY14" fmla="*/ 103621 h 3135807"/>
                  <a:gd name="connsiteX15" fmla="*/ 2506623 w 7454155"/>
                  <a:gd name="connsiteY15" fmla="*/ 11753 h 3135807"/>
                  <a:gd name="connsiteX16" fmla="*/ 1825802 w 7454155"/>
                  <a:gd name="connsiteY16" fmla="*/ 213478 h 3135807"/>
                  <a:gd name="connsiteX17" fmla="*/ 0 w 7454155"/>
                  <a:gd name="connsiteY17" fmla="*/ 1510796 h 3135807"/>
                  <a:gd name="connsiteX18" fmla="*/ 1864910 w 7454155"/>
                  <a:gd name="connsiteY18" fmla="*/ 2938689 h 3135807"/>
                  <a:gd name="connsiteX19" fmla="*/ 3691596 w 7454155"/>
                  <a:gd name="connsiteY19" fmla="*/ 3128931 h 3135807"/>
                  <a:gd name="connsiteX20" fmla="*/ 4586027 w 7454155"/>
                  <a:gd name="connsiteY20" fmla="*/ 2875891 h 3135807"/>
                  <a:gd name="connsiteX21" fmla="*/ 7278876 w 7454155"/>
                  <a:gd name="connsiteY21" fmla="*/ 804920 h 3135807"/>
                  <a:gd name="connsiteX22" fmla="*/ 7452575 w 7454155"/>
                  <a:gd name="connsiteY22" fmla="*/ 485790 h 3135807"/>
                  <a:gd name="connsiteX23" fmla="*/ 7333563 w 7454155"/>
                  <a:gd name="connsiteY23" fmla="*/ 142569 h 3135807"/>
                  <a:gd name="connsiteX24" fmla="*/ 6874303 w 7454155"/>
                  <a:gd name="connsiteY24" fmla="*/ 19301 h 313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454155" h="3135807">
                    <a:moveTo>
                      <a:pt x="6874142" y="19221"/>
                    </a:moveTo>
                    <a:lnTo>
                      <a:pt x="5509367" y="435037"/>
                    </a:lnTo>
                    <a:cubicBezTo>
                      <a:pt x="5511375" y="468042"/>
                      <a:pt x="5511536" y="501048"/>
                      <a:pt x="5509769" y="534294"/>
                    </a:cubicBezTo>
                    <a:cubicBezTo>
                      <a:pt x="5488649" y="918390"/>
                      <a:pt x="5210956" y="1239929"/>
                      <a:pt x="4834489" y="1316539"/>
                    </a:cubicBezTo>
                    <a:lnTo>
                      <a:pt x="4747519" y="1334126"/>
                    </a:lnTo>
                    <a:cubicBezTo>
                      <a:pt x="4251318" y="1434988"/>
                      <a:pt x="3743151" y="1493852"/>
                      <a:pt x="3237394" y="1508548"/>
                    </a:cubicBezTo>
                    <a:lnTo>
                      <a:pt x="2822943" y="1520754"/>
                    </a:lnTo>
                    <a:cubicBezTo>
                      <a:pt x="2695660" y="1523966"/>
                      <a:pt x="2589819" y="1423987"/>
                      <a:pt x="2586285" y="1297427"/>
                    </a:cubicBezTo>
                    <a:cubicBezTo>
                      <a:pt x="2582832" y="1170385"/>
                      <a:pt x="2682651" y="1064383"/>
                      <a:pt x="2809532" y="1060770"/>
                    </a:cubicBezTo>
                    <a:lnTo>
                      <a:pt x="3223822" y="1048804"/>
                    </a:lnTo>
                    <a:cubicBezTo>
                      <a:pt x="3703320" y="1034751"/>
                      <a:pt x="4185468" y="979020"/>
                      <a:pt x="4656133" y="883297"/>
                    </a:cubicBezTo>
                    <a:lnTo>
                      <a:pt x="4743103" y="865790"/>
                    </a:lnTo>
                    <a:cubicBezTo>
                      <a:pt x="4914231" y="831019"/>
                      <a:pt x="5040791" y="684303"/>
                      <a:pt x="5050347" y="509239"/>
                    </a:cubicBezTo>
                    <a:cubicBezTo>
                      <a:pt x="5056210" y="405566"/>
                      <a:pt x="5020795" y="306309"/>
                      <a:pt x="4951171" y="229298"/>
                    </a:cubicBezTo>
                    <a:cubicBezTo>
                      <a:pt x="4881949" y="152928"/>
                      <a:pt x="4786146" y="108279"/>
                      <a:pt x="4682232" y="103621"/>
                    </a:cubicBezTo>
                    <a:lnTo>
                      <a:pt x="2506623" y="11753"/>
                    </a:lnTo>
                    <a:cubicBezTo>
                      <a:pt x="2264987" y="1795"/>
                      <a:pt x="2023030" y="73105"/>
                      <a:pt x="1825802" y="213478"/>
                    </a:cubicBezTo>
                    <a:lnTo>
                      <a:pt x="0" y="1510796"/>
                    </a:lnTo>
                    <a:lnTo>
                      <a:pt x="1864910" y="2938689"/>
                    </a:lnTo>
                    <a:lnTo>
                      <a:pt x="3691596" y="3128931"/>
                    </a:lnTo>
                    <a:cubicBezTo>
                      <a:pt x="4012412" y="3162498"/>
                      <a:pt x="4330257" y="3072396"/>
                      <a:pt x="4586027" y="2875891"/>
                    </a:cubicBezTo>
                    <a:lnTo>
                      <a:pt x="7278876" y="804920"/>
                    </a:lnTo>
                    <a:cubicBezTo>
                      <a:pt x="7380462" y="726783"/>
                      <a:pt x="7442055" y="613554"/>
                      <a:pt x="7452575" y="485790"/>
                    </a:cubicBezTo>
                    <a:cubicBezTo>
                      <a:pt x="7463094" y="358026"/>
                      <a:pt x="7420854" y="236204"/>
                      <a:pt x="7333563" y="142569"/>
                    </a:cubicBezTo>
                    <a:cubicBezTo>
                      <a:pt x="7217604" y="17053"/>
                      <a:pt x="7037320" y="-30166"/>
                      <a:pt x="6874303" y="19301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E35B1E23-4274-C244-A895-AF85C1F5A195}"/>
                  </a:ext>
                </a:extLst>
              </p:cNvPr>
              <p:cNvSpPr/>
              <p:nvPr/>
            </p:nvSpPr>
            <p:spPr>
              <a:xfrm>
                <a:off x="3226961" y="40"/>
                <a:ext cx="2143247" cy="2055425"/>
              </a:xfrm>
              <a:custGeom>
                <a:avLst/>
                <a:gdLst>
                  <a:gd name="connsiteX0" fmla="*/ 393975 w 2143247"/>
                  <a:gd name="connsiteY0" fmla="*/ 1243233 h 2055425"/>
                  <a:gd name="connsiteX1" fmla="*/ 449545 w 2143247"/>
                  <a:gd name="connsiteY1" fmla="*/ 1414362 h 2055425"/>
                  <a:gd name="connsiteX2" fmla="*/ 348041 w 2143247"/>
                  <a:gd name="connsiteY2" fmla="*/ 1841983 h 2055425"/>
                  <a:gd name="connsiteX3" fmla="*/ 606300 w 2143247"/>
                  <a:gd name="connsiteY3" fmla="*/ 2029655 h 2055425"/>
                  <a:gd name="connsiteX4" fmla="*/ 981643 w 2143247"/>
                  <a:gd name="connsiteY4" fmla="*/ 1801028 h 2055425"/>
                  <a:gd name="connsiteX5" fmla="*/ 1161605 w 2143247"/>
                  <a:gd name="connsiteY5" fmla="*/ 1801028 h 2055425"/>
                  <a:gd name="connsiteX6" fmla="*/ 1536948 w 2143247"/>
                  <a:gd name="connsiteY6" fmla="*/ 2029655 h 2055425"/>
                  <a:gd name="connsiteX7" fmla="*/ 1795207 w 2143247"/>
                  <a:gd name="connsiteY7" fmla="*/ 1842064 h 2055425"/>
                  <a:gd name="connsiteX8" fmla="*/ 1693702 w 2143247"/>
                  <a:gd name="connsiteY8" fmla="*/ 1414442 h 2055425"/>
                  <a:gd name="connsiteX9" fmla="*/ 1749273 w 2143247"/>
                  <a:gd name="connsiteY9" fmla="*/ 1243314 h 2055425"/>
                  <a:gd name="connsiteX10" fmla="*/ 2082697 w 2143247"/>
                  <a:gd name="connsiteY10" fmla="*/ 957028 h 2055425"/>
                  <a:gd name="connsiteX11" fmla="*/ 1984083 w 2143247"/>
                  <a:gd name="connsiteY11" fmla="*/ 653397 h 2055425"/>
                  <a:gd name="connsiteX12" fmla="*/ 1546022 w 2143247"/>
                  <a:gd name="connsiteY12" fmla="*/ 617742 h 2055425"/>
                  <a:gd name="connsiteX13" fmla="*/ 1400430 w 2143247"/>
                  <a:gd name="connsiteY13" fmla="*/ 511901 h 2055425"/>
                  <a:gd name="connsiteX14" fmla="*/ 1231229 w 2143247"/>
                  <a:gd name="connsiteY14" fmla="*/ 106363 h 2055425"/>
                  <a:gd name="connsiteX15" fmla="*/ 912019 w 2143247"/>
                  <a:gd name="connsiteY15" fmla="*/ 106363 h 2055425"/>
                  <a:gd name="connsiteX16" fmla="*/ 742817 w 2143247"/>
                  <a:gd name="connsiteY16" fmla="*/ 511901 h 2055425"/>
                  <a:gd name="connsiteX17" fmla="*/ 597225 w 2143247"/>
                  <a:gd name="connsiteY17" fmla="*/ 617662 h 2055425"/>
                  <a:gd name="connsiteX18" fmla="*/ 159164 w 2143247"/>
                  <a:gd name="connsiteY18" fmla="*/ 653317 h 2055425"/>
                  <a:gd name="connsiteX19" fmla="*/ 60551 w 2143247"/>
                  <a:gd name="connsiteY19" fmla="*/ 956948 h 2055425"/>
                  <a:gd name="connsiteX20" fmla="*/ 393975 w 2143247"/>
                  <a:gd name="connsiteY20" fmla="*/ 1243314 h 205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43247" h="2055425">
                    <a:moveTo>
                      <a:pt x="393975" y="1243233"/>
                    </a:moveTo>
                    <a:cubicBezTo>
                      <a:pt x="443041" y="1285393"/>
                      <a:pt x="464562" y="1351403"/>
                      <a:pt x="449545" y="1414362"/>
                    </a:cubicBezTo>
                    <a:lnTo>
                      <a:pt x="348041" y="1841983"/>
                    </a:lnTo>
                    <a:cubicBezTo>
                      <a:pt x="312546" y="1991510"/>
                      <a:pt x="475082" y="2109558"/>
                      <a:pt x="606300" y="2029655"/>
                    </a:cubicBezTo>
                    <a:lnTo>
                      <a:pt x="981643" y="1801028"/>
                    </a:lnTo>
                    <a:cubicBezTo>
                      <a:pt x="1036892" y="1767381"/>
                      <a:pt x="1106275" y="1767381"/>
                      <a:pt x="1161605" y="1801028"/>
                    </a:cubicBezTo>
                    <a:lnTo>
                      <a:pt x="1536948" y="2029655"/>
                    </a:lnTo>
                    <a:cubicBezTo>
                      <a:pt x="1668165" y="2109558"/>
                      <a:pt x="1830702" y="1991510"/>
                      <a:pt x="1795207" y="1842064"/>
                    </a:cubicBezTo>
                    <a:lnTo>
                      <a:pt x="1693702" y="1414442"/>
                    </a:lnTo>
                    <a:cubicBezTo>
                      <a:pt x="1678766" y="1351484"/>
                      <a:pt x="1700207" y="1285474"/>
                      <a:pt x="1749273" y="1243314"/>
                    </a:cubicBezTo>
                    <a:lnTo>
                      <a:pt x="2082697" y="957028"/>
                    </a:lnTo>
                    <a:cubicBezTo>
                      <a:pt x="2199299" y="856969"/>
                      <a:pt x="2137224" y="665925"/>
                      <a:pt x="1984083" y="653397"/>
                    </a:cubicBezTo>
                    <a:lnTo>
                      <a:pt x="1546022" y="617742"/>
                    </a:lnTo>
                    <a:cubicBezTo>
                      <a:pt x="1481538" y="612522"/>
                      <a:pt x="1425325" y="571728"/>
                      <a:pt x="1400430" y="511901"/>
                    </a:cubicBezTo>
                    <a:lnTo>
                      <a:pt x="1231229" y="106363"/>
                    </a:lnTo>
                    <a:cubicBezTo>
                      <a:pt x="1172044" y="-35454"/>
                      <a:pt x="971203" y="-35454"/>
                      <a:pt x="912019" y="106363"/>
                    </a:cubicBezTo>
                    <a:lnTo>
                      <a:pt x="742817" y="511901"/>
                    </a:lnTo>
                    <a:cubicBezTo>
                      <a:pt x="717923" y="571647"/>
                      <a:pt x="661710" y="612442"/>
                      <a:pt x="597225" y="617662"/>
                    </a:cubicBezTo>
                    <a:lnTo>
                      <a:pt x="159164" y="653317"/>
                    </a:lnTo>
                    <a:cubicBezTo>
                      <a:pt x="6024" y="665764"/>
                      <a:pt x="-56052" y="856808"/>
                      <a:pt x="60551" y="956948"/>
                    </a:cubicBezTo>
                    <a:lnTo>
                      <a:pt x="393975" y="1243314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420D0630-B10C-ACE7-7135-D900B6236BDB}"/>
                  </a:ext>
                </a:extLst>
              </p:cNvPr>
              <p:cNvSpPr/>
              <p:nvPr/>
            </p:nvSpPr>
            <p:spPr>
              <a:xfrm>
                <a:off x="5897063" y="40"/>
                <a:ext cx="2143429" cy="2055425"/>
              </a:xfrm>
              <a:custGeom>
                <a:avLst/>
                <a:gdLst>
                  <a:gd name="connsiteX0" fmla="*/ 394157 w 2143429"/>
                  <a:gd name="connsiteY0" fmla="*/ 1243233 h 2055425"/>
                  <a:gd name="connsiteX1" fmla="*/ 449727 w 2143429"/>
                  <a:gd name="connsiteY1" fmla="*/ 1414362 h 2055425"/>
                  <a:gd name="connsiteX2" fmla="*/ 348223 w 2143429"/>
                  <a:gd name="connsiteY2" fmla="*/ 1841983 h 2055425"/>
                  <a:gd name="connsiteX3" fmla="*/ 606482 w 2143429"/>
                  <a:gd name="connsiteY3" fmla="*/ 2029655 h 2055425"/>
                  <a:gd name="connsiteX4" fmla="*/ 981824 w 2143429"/>
                  <a:gd name="connsiteY4" fmla="*/ 1801028 h 2055425"/>
                  <a:gd name="connsiteX5" fmla="*/ 1161787 w 2143429"/>
                  <a:gd name="connsiteY5" fmla="*/ 1801028 h 2055425"/>
                  <a:gd name="connsiteX6" fmla="*/ 1537130 w 2143429"/>
                  <a:gd name="connsiteY6" fmla="*/ 2029655 h 2055425"/>
                  <a:gd name="connsiteX7" fmla="*/ 1795389 w 2143429"/>
                  <a:gd name="connsiteY7" fmla="*/ 1842064 h 2055425"/>
                  <a:gd name="connsiteX8" fmla="*/ 1693884 w 2143429"/>
                  <a:gd name="connsiteY8" fmla="*/ 1414442 h 2055425"/>
                  <a:gd name="connsiteX9" fmla="*/ 1749455 w 2143429"/>
                  <a:gd name="connsiteY9" fmla="*/ 1243314 h 2055425"/>
                  <a:gd name="connsiteX10" fmla="*/ 2082879 w 2143429"/>
                  <a:gd name="connsiteY10" fmla="*/ 957028 h 2055425"/>
                  <a:gd name="connsiteX11" fmla="*/ 1984265 w 2143429"/>
                  <a:gd name="connsiteY11" fmla="*/ 653397 h 2055425"/>
                  <a:gd name="connsiteX12" fmla="*/ 1546204 w 2143429"/>
                  <a:gd name="connsiteY12" fmla="*/ 617742 h 2055425"/>
                  <a:gd name="connsiteX13" fmla="*/ 1400612 w 2143429"/>
                  <a:gd name="connsiteY13" fmla="*/ 511901 h 2055425"/>
                  <a:gd name="connsiteX14" fmla="*/ 1231330 w 2143429"/>
                  <a:gd name="connsiteY14" fmla="*/ 106363 h 2055425"/>
                  <a:gd name="connsiteX15" fmla="*/ 912120 w 2143429"/>
                  <a:gd name="connsiteY15" fmla="*/ 106363 h 2055425"/>
                  <a:gd name="connsiteX16" fmla="*/ 742838 w 2143429"/>
                  <a:gd name="connsiteY16" fmla="*/ 511901 h 2055425"/>
                  <a:gd name="connsiteX17" fmla="*/ 597246 w 2143429"/>
                  <a:gd name="connsiteY17" fmla="*/ 617662 h 2055425"/>
                  <a:gd name="connsiteX18" fmla="*/ 159186 w 2143429"/>
                  <a:gd name="connsiteY18" fmla="*/ 653317 h 2055425"/>
                  <a:gd name="connsiteX19" fmla="*/ 60492 w 2143429"/>
                  <a:gd name="connsiteY19" fmla="*/ 956948 h 2055425"/>
                  <a:gd name="connsiteX20" fmla="*/ 393916 w 2143429"/>
                  <a:gd name="connsiteY20" fmla="*/ 1243314 h 2055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43429" h="2055425">
                    <a:moveTo>
                      <a:pt x="394157" y="1243233"/>
                    </a:moveTo>
                    <a:cubicBezTo>
                      <a:pt x="443303" y="1285393"/>
                      <a:pt x="464744" y="1351403"/>
                      <a:pt x="449727" y="1414362"/>
                    </a:cubicBezTo>
                    <a:lnTo>
                      <a:pt x="348223" y="1841983"/>
                    </a:lnTo>
                    <a:cubicBezTo>
                      <a:pt x="312728" y="1991510"/>
                      <a:pt x="475264" y="2109558"/>
                      <a:pt x="606482" y="2029655"/>
                    </a:cubicBezTo>
                    <a:lnTo>
                      <a:pt x="981824" y="1801028"/>
                    </a:lnTo>
                    <a:cubicBezTo>
                      <a:pt x="1037074" y="1767381"/>
                      <a:pt x="1106538" y="1767381"/>
                      <a:pt x="1161787" y="1801028"/>
                    </a:cubicBezTo>
                    <a:lnTo>
                      <a:pt x="1537130" y="2029655"/>
                    </a:lnTo>
                    <a:cubicBezTo>
                      <a:pt x="1668347" y="2109558"/>
                      <a:pt x="1830803" y="1991510"/>
                      <a:pt x="1795389" y="1842064"/>
                    </a:cubicBezTo>
                    <a:lnTo>
                      <a:pt x="1693884" y="1414442"/>
                    </a:lnTo>
                    <a:cubicBezTo>
                      <a:pt x="1678947" y="1351484"/>
                      <a:pt x="1700389" y="1285474"/>
                      <a:pt x="1749455" y="1243314"/>
                    </a:cubicBezTo>
                    <a:lnTo>
                      <a:pt x="2082879" y="957028"/>
                    </a:lnTo>
                    <a:cubicBezTo>
                      <a:pt x="2199481" y="856969"/>
                      <a:pt x="2137406" y="665925"/>
                      <a:pt x="1984265" y="653397"/>
                    </a:cubicBezTo>
                    <a:lnTo>
                      <a:pt x="1546204" y="617742"/>
                    </a:lnTo>
                    <a:cubicBezTo>
                      <a:pt x="1481720" y="612522"/>
                      <a:pt x="1425507" y="571728"/>
                      <a:pt x="1400612" y="511901"/>
                    </a:cubicBezTo>
                    <a:lnTo>
                      <a:pt x="1231330" y="106363"/>
                    </a:lnTo>
                    <a:cubicBezTo>
                      <a:pt x="1172146" y="-35454"/>
                      <a:pt x="971305" y="-35454"/>
                      <a:pt x="912120" y="106363"/>
                    </a:cubicBezTo>
                    <a:lnTo>
                      <a:pt x="742838" y="511901"/>
                    </a:lnTo>
                    <a:cubicBezTo>
                      <a:pt x="717944" y="571647"/>
                      <a:pt x="661731" y="612442"/>
                      <a:pt x="597246" y="617662"/>
                    </a:cubicBezTo>
                    <a:lnTo>
                      <a:pt x="159186" y="653317"/>
                    </a:lnTo>
                    <a:cubicBezTo>
                      <a:pt x="6045" y="665764"/>
                      <a:pt x="-56030" y="856808"/>
                      <a:pt x="60492" y="956948"/>
                    </a:cubicBezTo>
                    <a:lnTo>
                      <a:pt x="393916" y="1243314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C6BCBC04-EA89-8CE2-07E7-6CAEE75D36AA}"/>
                  </a:ext>
                </a:extLst>
              </p:cNvPr>
              <p:cNvSpPr/>
              <p:nvPr/>
            </p:nvSpPr>
            <p:spPr>
              <a:xfrm>
                <a:off x="8567448" y="-40"/>
                <a:ext cx="2143484" cy="2055505"/>
              </a:xfrm>
              <a:custGeom>
                <a:avLst/>
                <a:gdLst>
                  <a:gd name="connsiteX0" fmla="*/ 2082938 w 2143484"/>
                  <a:gd name="connsiteY0" fmla="*/ 957028 h 2055505"/>
                  <a:gd name="connsiteX1" fmla="*/ 1984243 w 2143484"/>
                  <a:gd name="connsiteY1" fmla="*/ 653397 h 2055505"/>
                  <a:gd name="connsiteX2" fmla="*/ 1546183 w 2143484"/>
                  <a:gd name="connsiteY2" fmla="*/ 617742 h 2055505"/>
                  <a:gd name="connsiteX3" fmla="*/ 1400591 w 2143484"/>
                  <a:gd name="connsiteY3" fmla="*/ 511901 h 2055505"/>
                  <a:gd name="connsiteX4" fmla="*/ 1231309 w 2143484"/>
                  <a:gd name="connsiteY4" fmla="*/ 106363 h 2055505"/>
                  <a:gd name="connsiteX5" fmla="*/ 912099 w 2143484"/>
                  <a:gd name="connsiteY5" fmla="*/ 106363 h 2055505"/>
                  <a:gd name="connsiteX6" fmla="*/ 742817 w 2143484"/>
                  <a:gd name="connsiteY6" fmla="*/ 511901 h 2055505"/>
                  <a:gd name="connsiteX7" fmla="*/ 597225 w 2143484"/>
                  <a:gd name="connsiteY7" fmla="*/ 617662 h 2055505"/>
                  <a:gd name="connsiteX8" fmla="*/ 159164 w 2143484"/>
                  <a:gd name="connsiteY8" fmla="*/ 653317 h 2055505"/>
                  <a:gd name="connsiteX9" fmla="*/ 60550 w 2143484"/>
                  <a:gd name="connsiteY9" fmla="*/ 956948 h 2055505"/>
                  <a:gd name="connsiteX10" fmla="*/ 393975 w 2143484"/>
                  <a:gd name="connsiteY10" fmla="*/ 1243314 h 2055505"/>
                  <a:gd name="connsiteX11" fmla="*/ 449545 w 2143484"/>
                  <a:gd name="connsiteY11" fmla="*/ 1414443 h 2055505"/>
                  <a:gd name="connsiteX12" fmla="*/ 348040 w 2143484"/>
                  <a:gd name="connsiteY12" fmla="*/ 1842064 h 2055505"/>
                  <a:gd name="connsiteX13" fmla="*/ 606300 w 2143484"/>
                  <a:gd name="connsiteY13" fmla="*/ 2029735 h 2055505"/>
                  <a:gd name="connsiteX14" fmla="*/ 981643 w 2143484"/>
                  <a:gd name="connsiteY14" fmla="*/ 1801108 h 2055505"/>
                  <a:gd name="connsiteX15" fmla="*/ 1161605 w 2143484"/>
                  <a:gd name="connsiteY15" fmla="*/ 1801108 h 2055505"/>
                  <a:gd name="connsiteX16" fmla="*/ 1536948 w 2143484"/>
                  <a:gd name="connsiteY16" fmla="*/ 2029735 h 2055505"/>
                  <a:gd name="connsiteX17" fmla="*/ 1795207 w 2143484"/>
                  <a:gd name="connsiteY17" fmla="*/ 1842144 h 2055505"/>
                  <a:gd name="connsiteX18" fmla="*/ 1693702 w 2143484"/>
                  <a:gd name="connsiteY18" fmla="*/ 1414523 h 2055505"/>
                  <a:gd name="connsiteX19" fmla="*/ 1749273 w 2143484"/>
                  <a:gd name="connsiteY19" fmla="*/ 1243394 h 2055505"/>
                  <a:gd name="connsiteX20" fmla="*/ 2082697 w 2143484"/>
                  <a:gd name="connsiteY20" fmla="*/ 957109 h 2055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43484" h="2055505">
                    <a:moveTo>
                      <a:pt x="2082938" y="957028"/>
                    </a:moveTo>
                    <a:cubicBezTo>
                      <a:pt x="2199540" y="856969"/>
                      <a:pt x="2137465" y="665925"/>
                      <a:pt x="1984243" y="653397"/>
                    </a:cubicBezTo>
                    <a:lnTo>
                      <a:pt x="1546183" y="617742"/>
                    </a:lnTo>
                    <a:cubicBezTo>
                      <a:pt x="1481699" y="612522"/>
                      <a:pt x="1425566" y="571728"/>
                      <a:pt x="1400591" y="511901"/>
                    </a:cubicBezTo>
                    <a:lnTo>
                      <a:pt x="1231309" y="106363"/>
                    </a:lnTo>
                    <a:cubicBezTo>
                      <a:pt x="1172124" y="-35454"/>
                      <a:pt x="971283" y="-35454"/>
                      <a:pt x="912099" y="106363"/>
                    </a:cubicBezTo>
                    <a:lnTo>
                      <a:pt x="742817" y="511901"/>
                    </a:lnTo>
                    <a:cubicBezTo>
                      <a:pt x="717922" y="571647"/>
                      <a:pt x="661709" y="612442"/>
                      <a:pt x="597225" y="617662"/>
                    </a:cubicBezTo>
                    <a:lnTo>
                      <a:pt x="159164" y="653317"/>
                    </a:lnTo>
                    <a:cubicBezTo>
                      <a:pt x="6024" y="665764"/>
                      <a:pt x="-56051" y="856808"/>
                      <a:pt x="60550" y="956948"/>
                    </a:cubicBezTo>
                    <a:lnTo>
                      <a:pt x="393975" y="1243314"/>
                    </a:lnTo>
                    <a:cubicBezTo>
                      <a:pt x="443040" y="1285474"/>
                      <a:pt x="464562" y="1351484"/>
                      <a:pt x="449545" y="1414443"/>
                    </a:cubicBezTo>
                    <a:lnTo>
                      <a:pt x="348040" y="1842064"/>
                    </a:lnTo>
                    <a:cubicBezTo>
                      <a:pt x="312546" y="1991591"/>
                      <a:pt x="475082" y="2109638"/>
                      <a:pt x="606300" y="2029735"/>
                    </a:cubicBezTo>
                    <a:lnTo>
                      <a:pt x="981643" y="1801108"/>
                    </a:lnTo>
                    <a:cubicBezTo>
                      <a:pt x="1036892" y="1767461"/>
                      <a:pt x="1106356" y="1767461"/>
                      <a:pt x="1161605" y="1801108"/>
                    </a:cubicBezTo>
                    <a:lnTo>
                      <a:pt x="1536948" y="2029735"/>
                    </a:lnTo>
                    <a:cubicBezTo>
                      <a:pt x="1668165" y="2109638"/>
                      <a:pt x="1830701" y="1991591"/>
                      <a:pt x="1795207" y="1842144"/>
                    </a:cubicBezTo>
                    <a:lnTo>
                      <a:pt x="1693702" y="1414523"/>
                    </a:lnTo>
                    <a:cubicBezTo>
                      <a:pt x="1678766" y="1351564"/>
                      <a:pt x="1700207" y="1285554"/>
                      <a:pt x="1749273" y="1243394"/>
                    </a:cubicBezTo>
                    <a:lnTo>
                      <a:pt x="2082697" y="957109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B6CD306A-B4F9-CAE7-2A0A-7DE52E021E4F}"/>
              </a:ext>
            </a:extLst>
          </p:cNvPr>
          <p:cNvGrpSpPr/>
          <p:nvPr/>
        </p:nvGrpSpPr>
        <p:grpSpPr>
          <a:xfrm>
            <a:off x="9189722" y="3904671"/>
            <a:ext cx="627873" cy="627873"/>
            <a:chOff x="4904214" y="3420641"/>
            <a:chExt cx="627873" cy="627873"/>
          </a:xfrm>
        </p:grpSpPr>
        <p:sp>
          <p:nvSpPr>
            <p:cNvPr id="47" name="Semicírculo 46">
              <a:extLst>
                <a:ext uri="{FF2B5EF4-FFF2-40B4-BE49-F238E27FC236}">
                  <a16:creationId xmlns:a16="http://schemas.microsoft.com/office/drawing/2014/main" id="{C55BDB3B-B4F7-3EAB-94A3-0090D3298DBC}"/>
                </a:ext>
              </a:extLst>
            </p:cNvPr>
            <p:cNvSpPr>
              <a:spLocks/>
            </p:cNvSpPr>
            <p:nvPr/>
          </p:nvSpPr>
          <p:spPr>
            <a:xfrm rot="10800000">
              <a:off x="4904214" y="3420641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0596B6BC-AB12-7196-8110-5434EA270BA8}"/>
                </a:ext>
              </a:extLst>
            </p:cNvPr>
            <p:cNvGrpSpPr/>
            <p:nvPr/>
          </p:nvGrpSpPr>
          <p:grpSpPr>
            <a:xfrm>
              <a:off x="5074511" y="3496323"/>
              <a:ext cx="285837" cy="393542"/>
              <a:chOff x="5171979" y="2152650"/>
              <a:chExt cx="1851659" cy="2549372"/>
            </a:xfrm>
            <a:solidFill>
              <a:srgbClr val="66696C"/>
            </a:solidFill>
          </p:grpSpPr>
          <p:sp>
            <p:nvSpPr>
              <p:cNvPr id="49" name="Forma Livre: Forma 48">
                <a:extLst>
                  <a:ext uri="{FF2B5EF4-FFF2-40B4-BE49-F238E27FC236}">
                    <a16:creationId xmlns:a16="http://schemas.microsoft.com/office/drawing/2014/main" id="{9D7AA617-D64A-46A8-118A-4E4BCA6B2467}"/>
                  </a:ext>
                </a:extLst>
              </p:cNvPr>
              <p:cNvSpPr/>
              <p:nvPr/>
            </p:nvSpPr>
            <p:spPr>
              <a:xfrm>
                <a:off x="5217284" y="3838194"/>
                <a:ext cx="789275" cy="863733"/>
              </a:xfrm>
              <a:custGeom>
                <a:avLst/>
                <a:gdLst>
                  <a:gd name="connsiteX0" fmla="*/ 789181 w 789275"/>
                  <a:gd name="connsiteY0" fmla="*/ 257365 h 863733"/>
                  <a:gd name="connsiteX1" fmla="*/ 538864 w 789275"/>
                  <a:gd name="connsiteY1" fmla="*/ 833342 h 863733"/>
                  <a:gd name="connsiteX2" fmla="*/ 448948 w 789275"/>
                  <a:gd name="connsiteY2" fmla="*/ 839152 h 863733"/>
                  <a:gd name="connsiteX3" fmla="*/ 314740 w 789275"/>
                  <a:gd name="connsiteY3" fmla="*/ 617982 h 863733"/>
                  <a:gd name="connsiteX4" fmla="*/ 60899 w 789275"/>
                  <a:gd name="connsiteY4" fmla="*/ 670465 h 863733"/>
                  <a:gd name="connsiteX5" fmla="*/ 4321 w 789275"/>
                  <a:gd name="connsiteY5" fmla="*/ 601027 h 863733"/>
                  <a:gd name="connsiteX6" fmla="*/ 265210 w 789275"/>
                  <a:gd name="connsiteY6" fmla="*/ 0 h 863733"/>
                  <a:gd name="connsiteX7" fmla="*/ 359127 w 789275"/>
                  <a:gd name="connsiteY7" fmla="*/ 142970 h 863733"/>
                  <a:gd name="connsiteX8" fmla="*/ 449614 w 789275"/>
                  <a:gd name="connsiteY8" fmla="*/ 166306 h 863733"/>
                  <a:gd name="connsiteX9" fmla="*/ 598395 w 789275"/>
                  <a:gd name="connsiteY9" fmla="*/ 127254 h 863733"/>
                  <a:gd name="connsiteX10" fmla="*/ 646877 w 789275"/>
                  <a:gd name="connsiteY10" fmla="*/ 108585 h 863733"/>
                  <a:gd name="connsiteX11" fmla="*/ 677833 w 789275"/>
                  <a:gd name="connsiteY11" fmla="*/ 147066 h 863733"/>
                  <a:gd name="connsiteX12" fmla="*/ 789276 w 789275"/>
                  <a:gd name="connsiteY12" fmla="*/ 257365 h 86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75" h="863733">
                    <a:moveTo>
                      <a:pt x="789181" y="257365"/>
                    </a:moveTo>
                    <a:lnTo>
                      <a:pt x="538864" y="833342"/>
                    </a:lnTo>
                    <a:cubicBezTo>
                      <a:pt x="522481" y="870680"/>
                      <a:pt x="470569" y="874776"/>
                      <a:pt x="448948" y="839152"/>
                    </a:cubicBezTo>
                    <a:lnTo>
                      <a:pt x="314740" y="617982"/>
                    </a:lnTo>
                    <a:lnTo>
                      <a:pt x="60899" y="670465"/>
                    </a:lnTo>
                    <a:cubicBezTo>
                      <a:pt x="20608" y="679228"/>
                      <a:pt x="-12062" y="638365"/>
                      <a:pt x="4321" y="601027"/>
                    </a:cubicBezTo>
                    <a:lnTo>
                      <a:pt x="265210" y="0"/>
                    </a:lnTo>
                    <a:cubicBezTo>
                      <a:pt x="278069" y="54864"/>
                      <a:pt x="301977" y="110299"/>
                      <a:pt x="359127" y="142970"/>
                    </a:cubicBezTo>
                    <a:cubicBezTo>
                      <a:pt x="385987" y="158686"/>
                      <a:pt x="416277" y="166306"/>
                      <a:pt x="449614" y="166306"/>
                    </a:cubicBezTo>
                    <a:cubicBezTo>
                      <a:pt x="503335" y="166306"/>
                      <a:pt x="553532" y="145923"/>
                      <a:pt x="598395" y="127254"/>
                    </a:cubicBezTo>
                    <a:cubicBezTo>
                      <a:pt x="612968" y="121444"/>
                      <a:pt x="632780" y="113252"/>
                      <a:pt x="646877" y="108585"/>
                    </a:cubicBezTo>
                    <a:cubicBezTo>
                      <a:pt x="656783" y="119634"/>
                      <a:pt x="669070" y="135445"/>
                      <a:pt x="677833" y="147066"/>
                    </a:cubicBezTo>
                    <a:cubicBezTo>
                      <a:pt x="705837" y="183832"/>
                      <a:pt x="741460" y="229934"/>
                      <a:pt x="789276" y="25736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Forma Livre: Forma 49">
                <a:extLst>
                  <a:ext uri="{FF2B5EF4-FFF2-40B4-BE49-F238E27FC236}">
                    <a16:creationId xmlns:a16="http://schemas.microsoft.com/office/drawing/2014/main" id="{C4A5451D-5CA0-C0FA-FD35-F909E50652D2}"/>
                  </a:ext>
                </a:extLst>
              </p:cNvPr>
              <p:cNvSpPr/>
              <p:nvPr/>
            </p:nvSpPr>
            <p:spPr>
              <a:xfrm>
                <a:off x="6189154" y="3838860"/>
                <a:ext cx="789268" cy="863162"/>
              </a:xfrm>
              <a:custGeom>
                <a:avLst/>
                <a:gdLst>
                  <a:gd name="connsiteX0" fmla="*/ 728282 w 789268"/>
                  <a:gd name="connsiteY0" fmla="*/ 669893 h 863162"/>
                  <a:gd name="connsiteX1" fmla="*/ 475012 w 789268"/>
                  <a:gd name="connsiteY1" fmla="*/ 617411 h 863162"/>
                  <a:gd name="connsiteX2" fmla="*/ 340233 w 789268"/>
                  <a:gd name="connsiteY2" fmla="*/ 838581 h 863162"/>
                  <a:gd name="connsiteX3" fmla="*/ 250317 w 789268"/>
                  <a:gd name="connsiteY3" fmla="*/ 832771 h 863162"/>
                  <a:gd name="connsiteX4" fmla="*/ 0 w 789268"/>
                  <a:gd name="connsiteY4" fmla="*/ 256794 h 863162"/>
                  <a:gd name="connsiteX5" fmla="*/ 111443 w 789268"/>
                  <a:gd name="connsiteY5" fmla="*/ 146495 h 863162"/>
                  <a:gd name="connsiteX6" fmla="*/ 142399 w 789268"/>
                  <a:gd name="connsiteY6" fmla="*/ 108013 h 863162"/>
                  <a:gd name="connsiteX7" fmla="*/ 190881 w 789268"/>
                  <a:gd name="connsiteY7" fmla="*/ 126683 h 863162"/>
                  <a:gd name="connsiteX8" fmla="*/ 339662 w 789268"/>
                  <a:gd name="connsiteY8" fmla="*/ 165735 h 863162"/>
                  <a:gd name="connsiteX9" fmla="*/ 430149 w 789268"/>
                  <a:gd name="connsiteY9" fmla="*/ 142399 h 863162"/>
                  <a:gd name="connsiteX10" fmla="*/ 524066 w 789268"/>
                  <a:gd name="connsiteY10" fmla="*/ 0 h 863162"/>
                  <a:gd name="connsiteX11" fmla="*/ 784955 w 789268"/>
                  <a:gd name="connsiteY11" fmla="*/ 600456 h 863162"/>
                  <a:gd name="connsiteX12" fmla="*/ 728377 w 789268"/>
                  <a:gd name="connsiteY12" fmla="*/ 669893 h 863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89268" h="863162">
                    <a:moveTo>
                      <a:pt x="728282" y="669893"/>
                    </a:moveTo>
                    <a:lnTo>
                      <a:pt x="475012" y="617411"/>
                    </a:lnTo>
                    <a:lnTo>
                      <a:pt x="340233" y="838581"/>
                    </a:lnTo>
                    <a:cubicBezTo>
                      <a:pt x="319183" y="874205"/>
                      <a:pt x="266700" y="870109"/>
                      <a:pt x="250317" y="832771"/>
                    </a:cubicBezTo>
                    <a:lnTo>
                      <a:pt x="0" y="256794"/>
                    </a:lnTo>
                    <a:cubicBezTo>
                      <a:pt x="47816" y="229362"/>
                      <a:pt x="82868" y="183833"/>
                      <a:pt x="111443" y="146495"/>
                    </a:cubicBezTo>
                    <a:cubicBezTo>
                      <a:pt x="120777" y="134779"/>
                      <a:pt x="133064" y="118491"/>
                      <a:pt x="142399" y="108013"/>
                    </a:cubicBezTo>
                    <a:cubicBezTo>
                      <a:pt x="156400" y="112681"/>
                      <a:pt x="176213" y="120872"/>
                      <a:pt x="190881" y="126683"/>
                    </a:cubicBezTo>
                    <a:cubicBezTo>
                      <a:pt x="235839" y="145351"/>
                      <a:pt x="286607" y="165735"/>
                      <a:pt x="339662" y="165735"/>
                    </a:cubicBezTo>
                    <a:cubicBezTo>
                      <a:pt x="372904" y="165735"/>
                      <a:pt x="403288" y="158115"/>
                      <a:pt x="430149" y="142399"/>
                    </a:cubicBezTo>
                    <a:cubicBezTo>
                      <a:pt x="486728" y="109728"/>
                      <a:pt x="511302" y="54292"/>
                      <a:pt x="524066" y="0"/>
                    </a:cubicBezTo>
                    <a:lnTo>
                      <a:pt x="784955" y="600456"/>
                    </a:lnTo>
                    <a:cubicBezTo>
                      <a:pt x="801338" y="637794"/>
                      <a:pt x="768572" y="678656"/>
                      <a:pt x="728377" y="66989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orma Livre: Forma 50">
                <a:extLst>
                  <a:ext uri="{FF2B5EF4-FFF2-40B4-BE49-F238E27FC236}">
                    <a16:creationId xmlns:a16="http://schemas.microsoft.com/office/drawing/2014/main" id="{149BDEB2-7159-2F67-18DD-081FA6B24D92}"/>
                  </a:ext>
                </a:extLst>
              </p:cNvPr>
              <p:cNvSpPr/>
              <p:nvPr/>
            </p:nvSpPr>
            <p:spPr>
              <a:xfrm>
                <a:off x="5171979" y="2152650"/>
                <a:ext cx="1851659" cy="1851564"/>
              </a:xfrm>
              <a:custGeom>
                <a:avLst/>
                <a:gdLst>
                  <a:gd name="connsiteX0" fmla="*/ 1851660 w 1851659"/>
                  <a:gd name="connsiteY0" fmla="*/ 925830 h 1851564"/>
                  <a:gd name="connsiteX1" fmla="*/ 1676686 w 1851659"/>
                  <a:gd name="connsiteY1" fmla="*/ 724567 h 1851564"/>
                  <a:gd name="connsiteX2" fmla="*/ 1727740 w 1851659"/>
                  <a:gd name="connsiteY2" fmla="*/ 462820 h 1851564"/>
                  <a:gd name="connsiteX3" fmla="*/ 1475327 w 1851659"/>
                  <a:gd name="connsiteY3" fmla="*/ 376333 h 1851564"/>
                  <a:gd name="connsiteX4" fmla="*/ 1388840 w 1851659"/>
                  <a:gd name="connsiteY4" fmla="*/ 123920 h 1851564"/>
                  <a:gd name="connsiteX5" fmla="*/ 1127093 w 1851659"/>
                  <a:gd name="connsiteY5" fmla="*/ 174974 h 1851564"/>
                  <a:gd name="connsiteX6" fmla="*/ 925830 w 1851659"/>
                  <a:gd name="connsiteY6" fmla="*/ 0 h 1851564"/>
                  <a:gd name="connsiteX7" fmla="*/ 724567 w 1851659"/>
                  <a:gd name="connsiteY7" fmla="*/ 174974 h 1851564"/>
                  <a:gd name="connsiteX8" fmla="*/ 462820 w 1851659"/>
                  <a:gd name="connsiteY8" fmla="*/ 123920 h 1851564"/>
                  <a:gd name="connsiteX9" fmla="*/ 376333 w 1851659"/>
                  <a:gd name="connsiteY9" fmla="*/ 376238 h 1851564"/>
                  <a:gd name="connsiteX10" fmla="*/ 123920 w 1851659"/>
                  <a:gd name="connsiteY10" fmla="*/ 462725 h 1851564"/>
                  <a:gd name="connsiteX11" fmla="*/ 174974 w 1851659"/>
                  <a:gd name="connsiteY11" fmla="*/ 724472 h 1851564"/>
                  <a:gd name="connsiteX12" fmla="*/ 0 w 1851659"/>
                  <a:gd name="connsiteY12" fmla="*/ 925735 h 1851564"/>
                  <a:gd name="connsiteX13" fmla="*/ 174974 w 1851659"/>
                  <a:gd name="connsiteY13" fmla="*/ 1126998 h 1851564"/>
                  <a:gd name="connsiteX14" fmla="*/ 123920 w 1851659"/>
                  <a:gd name="connsiteY14" fmla="*/ 1388745 h 1851564"/>
                  <a:gd name="connsiteX15" fmla="*/ 376333 w 1851659"/>
                  <a:gd name="connsiteY15" fmla="*/ 1475232 h 1851564"/>
                  <a:gd name="connsiteX16" fmla="*/ 462820 w 1851659"/>
                  <a:gd name="connsiteY16" fmla="*/ 1727645 h 1851564"/>
                  <a:gd name="connsiteX17" fmla="*/ 724567 w 1851659"/>
                  <a:gd name="connsiteY17" fmla="*/ 1676591 h 1851564"/>
                  <a:gd name="connsiteX18" fmla="*/ 925830 w 1851659"/>
                  <a:gd name="connsiteY18" fmla="*/ 1851565 h 1851564"/>
                  <a:gd name="connsiteX19" fmla="*/ 1127093 w 1851659"/>
                  <a:gd name="connsiteY19" fmla="*/ 1676591 h 1851564"/>
                  <a:gd name="connsiteX20" fmla="*/ 1388840 w 1851659"/>
                  <a:gd name="connsiteY20" fmla="*/ 1727645 h 1851564"/>
                  <a:gd name="connsiteX21" fmla="*/ 1475327 w 1851659"/>
                  <a:gd name="connsiteY21" fmla="*/ 1475232 h 1851564"/>
                  <a:gd name="connsiteX22" fmla="*/ 1727740 w 1851659"/>
                  <a:gd name="connsiteY22" fmla="*/ 1388745 h 1851564"/>
                  <a:gd name="connsiteX23" fmla="*/ 1676686 w 1851659"/>
                  <a:gd name="connsiteY23" fmla="*/ 1126998 h 1851564"/>
                  <a:gd name="connsiteX24" fmla="*/ 1851660 w 1851659"/>
                  <a:gd name="connsiteY24" fmla="*/ 925735 h 1851564"/>
                  <a:gd name="connsiteX25" fmla="*/ 1367504 w 1851659"/>
                  <a:gd name="connsiteY25" fmla="*/ 831913 h 1851564"/>
                  <a:gd name="connsiteX26" fmla="*/ 1186910 w 1851659"/>
                  <a:gd name="connsiteY26" fmla="*/ 1007936 h 1851564"/>
                  <a:gd name="connsiteX27" fmla="*/ 1176433 w 1851659"/>
                  <a:gd name="connsiteY27" fmla="*/ 1040225 h 1851564"/>
                  <a:gd name="connsiteX28" fmla="*/ 1219105 w 1851659"/>
                  <a:gd name="connsiteY28" fmla="*/ 1288828 h 1851564"/>
                  <a:gd name="connsiteX29" fmla="*/ 1166146 w 1851659"/>
                  <a:gd name="connsiteY29" fmla="*/ 1327309 h 1851564"/>
                  <a:gd name="connsiteX30" fmla="*/ 942975 w 1851659"/>
                  <a:gd name="connsiteY30" fmla="*/ 1209961 h 1851564"/>
                  <a:gd name="connsiteX31" fmla="*/ 908971 w 1851659"/>
                  <a:gd name="connsiteY31" fmla="*/ 1209961 h 1851564"/>
                  <a:gd name="connsiteX32" fmla="*/ 685800 w 1851659"/>
                  <a:gd name="connsiteY32" fmla="*/ 1327309 h 1851564"/>
                  <a:gd name="connsiteX33" fmla="*/ 632841 w 1851659"/>
                  <a:gd name="connsiteY33" fmla="*/ 1288828 h 1851564"/>
                  <a:gd name="connsiteX34" fmla="*/ 675513 w 1851659"/>
                  <a:gd name="connsiteY34" fmla="*/ 1040225 h 1851564"/>
                  <a:gd name="connsiteX35" fmla="*/ 665036 w 1851659"/>
                  <a:gd name="connsiteY35" fmla="*/ 1007936 h 1851564"/>
                  <a:gd name="connsiteX36" fmla="*/ 484442 w 1851659"/>
                  <a:gd name="connsiteY36" fmla="*/ 831913 h 1851564"/>
                  <a:gd name="connsiteX37" fmla="*/ 504635 w 1851659"/>
                  <a:gd name="connsiteY37" fmla="*/ 769715 h 1851564"/>
                  <a:gd name="connsiteX38" fmla="*/ 754190 w 1851659"/>
                  <a:gd name="connsiteY38" fmla="*/ 733425 h 1851564"/>
                  <a:gd name="connsiteX39" fmla="*/ 781622 w 1851659"/>
                  <a:gd name="connsiteY39" fmla="*/ 713423 h 1851564"/>
                  <a:gd name="connsiteX40" fmla="*/ 893254 w 1851659"/>
                  <a:gd name="connsiteY40" fmla="*/ 487299 h 1851564"/>
                  <a:gd name="connsiteX41" fmla="*/ 958691 w 1851659"/>
                  <a:gd name="connsiteY41" fmla="*/ 487299 h 1851564"/>
                  <a:gd name="connsiteX42" fmla="*/ 1070324 w 1851659"/>
                  <a:gd name="connsiteY42" fmla="*/ 713423 h 1851564"/>
                  <a:gd name="connsiteX43" fmla="*/ 1097756 w 1851659"/>
                  <a:gd name="connsiteY43" fmla="*/ 733425 h 1851564"/>
                  <a:gd name="connsiteX44" fmla="*/ 1347311 w 1851659"/>
                  <a:gd name="connsiteY44" fmla="*/ 769715 h 1851564"/>
                  <a:gd name="connsiteX45" fmla="*/ 1367504 w 1851659"/>
                  <a:gd name="connsiteY45" fmla="*/ 831913 h 1851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851659" h="1851564">
                    <a:moveTo>
                      <a:pt x="1851660" y="925830"/>
                    </a:moveTo>
                    <a:cubicBezTo>
                      <a:pt x="1851660" y="849630"/>
                      <a:pt x="1695450" y="794957"/>
                      <a:pt x="1676686" y="724567"/>
                    </a:cubicBezTo>
                    <a:cubicBezTo>
                      <a:pt x="1657255" y="651796"/>
                      <a:pt x="1764602" y="526542"/>
                      <a:pt x="1727740" y="462820"/>
                    </a:cubicBezTo>
                    <a:cubicBezTo>
                      <a:pt x="1690402" y="398240"/>
                      <a:pt x="1527810" y="428816"/>
                      <a:pt x="1475327" y="376333"/>
                    </a:cubicBezTo>
                    <a:cubicBezTo>
                      <a:pt x="1422940" y="323850"/>
                      <a:pt x="1453420" y="161354"/>
                      <a:pt x="1388840" y="123920"/>
                    </a:cubicBezTo>
                    <a:cubicBezTo>
                      <a:pt x="1325118" y="87059"/>
                      <a:pt x="1199769" y="194405"/>
                      <a:pt x="1127093" y="174974"/>
                    </a:cubicBezTo>
                    <a:cubicBezTo>
                      <a:pt x="1056799" y="156210"/>
                      <a:pt x="1002125" y="0"/>
                      <a:pt x="925830" y="0"/>
                    </a:cubicBezTo>
                    <a:cubicBezTo>
                      <a:pt x="849535" y="0"/>
                      <a:pt x="794861" y="156210"/>
                      <a:pt x="724567" y="174974"/>
                    </a:cubicBezTo>
                    <a:cubicBezTo>
                      <a:pt x="651796" y="194405"/>
                      <a:pt x="526447" y="87059"/>
                      <a:pt x="462820" y="123920"/>
                    </a:cubicBezTo>
                    <a:cubicBezTo>
                      <a:pt x="398240" y="161258"/>
                      <a:pt x="428815" y="323850"/>
                      <a:pt x="376333" y="376238"/>
                    </a:cubicBezTo>
                    <a:cubicBezTo>
                      <a:pt x="323945" y="428720"/>
                      <a:pt x="161354" y="398145"/>
                      <a:pt x="123920" y="462725"/>
                    </a:cubicBezTo>
                    <a:cubicBezTo>
                      <a:pt x="87059" y="526447"/>
                      <a:pt x="194405" y="651796"/>
                      <a:pt x="174974" y="724472"/>
                    </a:cubicBezTo>
                    <a:cubicBezTo>
                      <a:pt x="156210" y="794766"/>
                      <a:pt x="0" y="849440"/>
                      <a:pt x="0" y="925735"/>
                    </a:cubicBezTo>
                    <a:cubicBezTo>
                      <a:pt x="0" y="1002030"/>
                      <a:pt x="156210" y="1056704"/>
                      <a:pt x="174974" y="1126998"/>
                    </a:cubicBezTo>
                    <a:cubicBezTo>
                      <a:pt x="194405" y="1199769"/>
                      <a:pt x="87059" y="1325118"/>
                      <a:pt x="123920" y="1388745"/>
                    </a:cubicBezTo>
                    <a:cubicBezTo>
                      <a:pt x="161258" y="1453325"/>
                      <a:pt x="323850" y="1422749"/>
                      <a:pt x="376333" y="1475232"/>
                    </a:cubicBezTo>
                    <a:cubicBezTo>
                      <a:pt x="428720" y="1527715"/>
                      <a:pt x="398240" y="1690211"/>
                      <a:pt x="462820" y="1727645"/>
                    </a:cubicBezTo>
                    <a:cubicBezTo>
                      <a:pt x="526542" y="1764506"/>
                      <a:pt x="651891" y="1657160"/>
                      <a:pt x="724567" y="1676591"/>
                    </a:cubicBezTo>
                    <a:cubicBezTo>
                      <a:pt x="794861" y="1695355"/>
                      <a:pt x="849535" y="1851565"/>
                      <a:pt x="925830" y="1851565"/>
                    </a:cubicBezTo>
                    <a:cubicBezTo>
                      <a:pt x="1002125" y="1851565"/>
                      <a:pt x="1056799" y="1695355"/>
                      <a:pt x="1127093" y="1676591"/>
                    </a:cubicBezTo>
                    <a:cubicBezTo>
                      <a:pt x="1199864" y="1657160"/>
                      <a:pt x="1325213" y="1764506"/>
                      <a:pt x="1388840" y="1727645"/>
                    </a:cubicBezTo>
                    <a:cubicBezTo>
                      <a:pt x="1453420" y="1690307"/>
                      <a:pt x="1422845" y="1527715"/>
                      <a:pt x="1475327" y="1475232"/>
                    </a:cubicBezTo>
                    <a:cubicBezTo>
                      <a:pt x="1527715" y="1422845"/>
                      <a:pt x="1690307" y="1453420"/>
                      <a:pt x="1727740" y="1388745"/>
                    </a:cubicBezTo>
                    <a:cubicBezTo>
                      <a:pt x="1764602" y="1325023"/>
                      <a:pt x="1657255" y="1199674"/>
                      <a:pt x="1676686" y="1126998"/>
                    </a:cubicBezTo>
                    <a:cubicBezTo>
                      <a:pt x="1695450" y="1056704"/>
                      <a:pt x="1851660" y="1002030"/>
                      <a:pt x="1851660" y="925735"/>
                    </a:cubicBezTo>
                    <a:close/>
                    <a:moveTo>
                      <a:pt x="1367504" y="831913"/>
                    </a:moveTo>
                    <a:lnTo>
                      <a:pt x="1186910" y="1007936"/>
                    </a:lnTo>
                    <a:cubicBezTo>
                      <a:pt x="1178338" y="1016318"/>
                      <a:pt x="1174433" y="1028414"/>
                      <a:pt x="1176433" y="1040225"/>
                    </a:cubicBezTo>
                    <a:lnTo>
                      <a:pt x="1219105" y="1288828"/>
                    </a:lnTo>
                    <a:cubicBezTo>
                      <a:pt x="1224248" y="1318641"/>
                      <a:pt x="1192911" y="1341406"/>
                      <a:pt x="1166146" y="1327309"/>
                    </a:cubicBezTo>
                    <a:lnTo>
                      <a:pt x="942975" y="1209961"/>
                    </a:lnTo>
                    <a:cubicBezTo>
                      <a:pt x="932307" y="1204341"/>
                      <a:pt x="919639" y="1204341"/>
                      <a:pt x="908971" y="1209961"/>
                    </a:cubicBezTo>
                    <a:lnTo>
                      <a:pt x="685800" y="1327309"/>
                    </a:lnTo>
                    <a:cubicBezTo>
                      <a:pt x="659035" y="1341406"/>
                      <a:pt x="627698" y="1318641"/>
                      <a:pt x="632841" y="1288828"/>
                    </a:cubicBezTo>
                    <a:lnTo>
                      <a:pt x="675513" y="1040225"/>
                    </a:lnTo>
                    <a:cubicBezTo>
                      <a:pt x="677513" y="1028414"/>
                      <a:pt x="673608" y="1016318"/>
                      <a:pt x="665036" y="1007936"/>
                    </a:cubicBezTo>
                    <a:lnTo>
                      <a:pt x="484442" y="831913"/>
                    </a:lnTo>
                    <a:cubicBezTo>
                      <a:pt x="462820" y="810768"/>
                      <a:pt x="474726" y="774002"/>
                      <a:pt x="504635" y="769715"/>
                    </a:cubicBezTo>
                    <a:lnTo>
                      <a:pt x="754190" y="733425"/>
                    </a:lnTo>
                    <a:cubicBezTo>
                      <a:pt x="766096" y="731711"/>
                      <a:pt x="776383" y="724186"/>
                      <a:pt x="781622" y="713423"/>
                    </a:cubicBezTo>
                    <a:lnTo>
                      <a:pt x="893254" y="487299"/>
                    </a:lnTo>
                    <a:cubicBezTo>
                      <a:pt x="906685" y="460153"/>
                      <a:pt x="945356" y="460153"/>
                      <a:pt x="958691" y="487299"/>
                    </a:cubicBezTo>
                    <a:lnTo>
                      <a:pt x="1070324" y="713423"/>
                    </a:lnTo>
                    <a:cubicBezTo>
                      <a:pt x="1075658" y="724186"/>
                      <a:pt x="1085945" y="731615"/>
                      <a:pt x="1097756" y="733425"/>
                    </a:cubicBezTo>
                    <a:lnTo>
                      <a:pt x="1347311" y="769715"/>
                    </a:lnTo>
                    <a:cubicBezTo>
                      <a:pt x="1377220" y="774002"/>
                      <a:pt x="1389221" y="810863"/>
                      <a:pt x="1367504" y="83191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A90BFBC-3239-7055-EEFF-C3EC4FDF4068}"/>
              </a:ext>
            </a:extLst>
          </p:cNvPr>
          <p:cNvGrpSpPr/>
          <p:nvPr/>
        </p:nvGrpSpPr>
        <p:grpSpPr>
          <a:xfrm>
            <a:off x="7422628" y="2493026"/>
            <a:ext cx="627873" cy="627873"/>
            <a:chOff x="8642836" y="2246390"/>
            <a:chExt cx="627873" cy="627873"/>
          </a:xfrm>
        </p:grpSpPr>
        <p:sp>
          <p:nvSpPr>
            <p:cNvPr id="53" name="Semicírculo 52">
              <a:extLst>
                <a:ext uri="{FF2B5EF4-FFF2-40B4-BE49-F238E27FC236}">
                  <a16:creationId xmlns:a16="http://schemas.microsoft.com/office/drawing/2014/main" id="{546E9293-3BAC-FFE7-1F22-47CB11B59C6C}"/>
                </a:ext>
              </a:extLst>
            </p:cNvPr>
            <p:cNvSpPr>
              <a:spLocks/>
            </p:cNvSpPr>
            <p:nvPr/>
          </p:nvSpPr>
          <p:spPr>
            <a:xfrm rot="10800000">
              <a:off x="8642836" y="2246390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4" name="Agrupar 53">
              <a:extLst>
                <a:ext uri="{FF2B5EF4-FFF2-40B4-BE49-F238E27FC236}">
                  <a16:creationId xmlns:a16="http://schemas.microsoft.com/office/drawing/2014/main" id="{19C94BA1-54C7-8058-C8DB-5A1AB017BCBE}"/>
                </a:ext>
              </a:extLst>
            </p:cNvPr>
            <p:cNvGrpSpPr/>
            <p:nvPr/>
          </p:nvGrpSpPr>
          <p:grpSpPr>
            <a:xfrm>
              <a:off x="8791354" y="2371091"/>
              <a:ext cx="329478" cy="351790"/>
              <a:chOff x="4972021" y="2228850"/>
              <a:chExt cx="2248891" cy="2401185"/>
            </a:xfrm>
            <a:solidFill>
              <a:srgbClr val="66696C"/>
            </a:solidFill>
          </p:grpSpPr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27D0D716-7AF0-96F2-C41E-E5373CD05A00}"/>
                  </a:ext>
                </a:extLst>
              </p:cNvPr>
              <p:cNvSpPr/>
              <p:nvPr/>
            </p:nvSpPr>
            <p:spPr>
              <a:xfrm>
                <a:off x="5247330" y="3568160"/>
                <a:ext cx="1973582" cy="862884"/>
              </a:xfrm>
              <a:custGeom>
                <a:avLst/>
                <a:gdLst>
                  <a:gd name="connsiteX0" fmla="*/ 1939187 w 1973582"/>
                  <a:gd name="connsiteY0" fmla="*/ 124111 h 862884"/>
                  <a:gd name="connsiteX1" fmla="*/ 1939187 w 1973582"/>
                  <a:gd name="connsiteY1" fmla="*/ 124111 h 862884"/>
                  <a:gd name="connsiteX2" fmla="*/ 1715349 w 1973582"/>
                  <a:gd name="connsiteY2" fmla="*/ 97441 h 862884"/>
                  <a:gd name="connsiteX3" fmla="*/ 1263864 w 1973582"/>
                  <a:gd name="connsiteY3" fmla="*/ 451199 h 862884"/>
                  <a:gd name="connsiteX4" fmla="*/ 1185283 w 1973582"/>
                  <a:gd name="connsiteY4" fmla="*/ 478346 h 862884"/>
                  <a:gd name="connsiteX5" fmla="*/ 861814 w 1973582"/>
                  <a:gd name="connsiteY5" fmla="*/ 478631 h 862884"/>
                  <a:gd name="connsiteX6" fmla="*/ 781994 w 1973582"/>
                  <a:gd name="connsiteY6" fmla="*/ 399002 h 862884"/>
                  <a:gd name="connsiteX7" fmla="*/ 861623 w 1973582"/>
                  <a:gd name="connsiteY7" fmla="*/ 319183 h 862884"/>
                  <a:gd name="connsiteX8" fmla="*/ 1132705 w 1973582"/>
                  <a:gd name="connsiteY8" fmla="*/ 318897 h 862884"/>
                  <a:gd name="connsiteX9" fmla="*/ 1292058 w 1973582"/>
                  <a:gd name="connsiteY9" fmla="*/ 159258 h 862884"/>
                  <a:gd name="connsiteX10" fmla="*/ 1132419 w 1973582"/>
                  <a:gd name="connsiteY10" fmla="*/ 0 h 862884"/>
                  <a:gd name="connsiteX11" fmla="*/ 511770 w 1973582"/>
                  <a:gd name="connsiteY11" fmla="*/ 572 h 862884"/>
                  <a:gd name="connsiteX12" fmla="*/ 469860 w 1973582"/>
                  <a:gd name="connsiteY12" fmla="*/ 572 h 862884"/>
                  <a:gd name="connsiteX13" fmla="*/ 233640 w 1973582"/>
                  <a:gd name="connsiteY13" fmla="*/ 82391 h 862884"/>
                  <a:gd name="connsiteX14" fmla="*/ 12184 w 1973582"/>
                  <a:gd name="connsiteY14" fmla="*/ 256223 h 862884"/>
                  <a:gd name="connsiteX15" fmla="*/ 6850 w 1973582"/>
                  <a:gd name="connsiteY15" fmla="*/ 301085 h 862884"/>
                  <a:gd name="connsiteX16" fmla="*/ 436999 w 1973582"/>
                  <a:gd name="connsiteY16" fmla="*/ 845153 h 862884"/>
                  <a:gd name="connsiteX17" fmla="*/ 461764 w 1973582"/>
                  <a:gd name="connsiteY17" fmla="*/ 857250 h 862884"/>
                  <a:gd name="connsiteX18" fmla="*/ 982115 w 1973582"/>
                  <a:gd name="connsiteY18" fmla="*/ 861632 h 862884"/>
                  <a:gd name="connsiteX19" fmla="*/ 1125942 w 1973582"/>
                  <a:gd name="connsiteY19" fmla="*/ 862870 h 862884"/>
                  <a:gd name="connsiteX20" fmla="*/ 1366544 w 1973582"/>
                  <a:gd name="connsiteY20" fmla="*/ 780383 h 862884"/>
                  <a:gd name="connsiteX21" fmla="*/ 1912898 w 1973582"/>
                  <a:gd name="connsiteY21" fmla="*/ 348425 h 862884"/>
                  <a:gd name="connsiteX22" fmla="*/ 1939091 w 1973582"/>
                  <a:gd name="connsiteY22" fmla="*/ 124016 h 86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973582" h="862884">
                    <a:moveTo>
                      <a:pt x="1939187" y="124111"/>
                    </a:moveTo>
                    <a:lnTo>
                      <a:pt x="1939187" y="124111"/>
                    </a:lnTo>
                    <a:cubicBezTo>
                      <a:pt x="1884608" y="55150"/>
                      <a:pt x="1784596" y="43244"/>
                      <a:pt x="1715349" y="97441"/>
                    </a:cubicBezTo>
                    <a:lnTo>
                      <a:pt x="1263864" y="451199"/>
                    </a:lnTo>
                    <a:cubicBezTo>
                      <a:pt x="1241480" y="468725"/>
                      <a:pt x="1213763" y="478346"/>
                      <a:pt x="1185283" y="478346"/>
                    </a:cubicBezTo>
                    <a:lnTo>
                      <a:pt x="861814" y="478631"/>
                    </a:lnTo>
                    <a:cubicBezTo>
                      <a:pt x="817808" y="478631"/>
                      <a:pt x="782090" y="443008"/>
                      <a:pt x="781994" y="399002"/>
                    </a:cubicBezTo>
                    <a:cubicBezTo>
                      <a:pt x="781994" y="354997"/>
                      <a:pt x="817618" y="319278"/>
                      <a:pt x="861623" y="319183"/>
                    </a:cubicBezTo>
                    <a:lnTo>
                      <a:pt x="1132705" y="318897"/>
                    </a:lnTo>
                    <a:cubicBezTo>
                      <a:pt x="1220811" y="318897"/>
                      <a:pt x="1292058" y="247364"/>
                      <a:pt x="1292058" y="159258"/>
                    </a:cubicBezTo>
                    <a:cubicBezTo>
                      <a:pt x="1291963" y="71152"/>
                      <a:pt x="1220525" y="-95"/>
                      <a:pt x="1132419" y="0"/>
                    </a:cubicBezTo>
                    <a:lnTo>
                      <a:pt x="511770" y="572"/>
                    </a:lnTo>
                    <a:lnTo>
                      <a:pt x="469860" y="572"/>
                    </a:lnTo>
                    <a:cubicBezTo>
                      <a:pt x="384230" y="667"/>
                      <a:pt x="301077" y="29528"/>
                      <a:pt x="233640" y="82391"/>
                    </a:cubicBezTo>
                    <a:lnTo>
                      <a:pt x="12184" y="256223"/>
                    </a:lnTo>
                    <a:cubicBezTo>
                      <a:pt x="-1627" y="267081"/>
                      <a:pt x="-4104" y="287274"/>
                      <a:pt x="6850" y="301085"/>
                    </a:cubicBezTo>
                    <a:lnTo>
                      <a:pt x="436999" y="845153"/>
                    </a:lnTo>
                    <a:cubicBezTo>
                      <a:pt x="443000" y="852773"/>
                      <a:pt x="452048" y="857155"/>
                      <a:pt x="461764" y="857250"/>
                    </a:cubicBezTo>
                    <a:lnTo>
                      <a:pt x="982115" y="861632"/>
                    </a:lnTo>
                    <a:lnTo>
                      <a:pt x="1125942" y="862870"/>
                    </a:lnTo>
                    <a:cubicBezTo>
                      <a:pt x="1213191" y="863632"/>
                      <a:pt x="1298059" y="834485"/>
                      <a:pt x="1366544" y="780383"/>
                    </a:cubicBezTo>
                    <a:lnTo>
                      <a:pt x="1912898" y="348425"/>
                    </a:lnTo>
                    <a:cubicBezTo>
                      <a:pt x="1982144" y="293751"/>
                      <a:pt x="1993860" y="193262"/>
                      <a:pt x="1939091" y="12401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C484A7C6-B8DA-C010-3BD9-C10BF580F5DC}"/>
                  </a:ext>
                </a:extLst>
              </p:cNvPr>
              <p:cNvSpPr/>
              <p:nvPr/>
            </p:nvSpPr>
            <p:spPr>
              <a:xfrm>
                <a:off x="4972021" y="2228850"/>
                <a:ext cx="1797681" cy="2401185"/>
              </a:xfrm>
              <a:custGeom>
                <a:avLst/>
                <a:gdLst>
                  <a:gd name="connsiteX0" fmla="*/ 157000 w 1797681"/>
                  <a:gd name="connsiteY0" fmla="*/ 1739265 h 2401185"/>
                  <a:gd name="connsiteX1" fmla="*/ 112233 w 1797681"/>
                  <a:gd name="connsiteY1" fmla="*/ 1734026 h 2401185"/>
                  <a:gd name="connsiteX2" fmla="*/ 12125 w 1797681"/>
                  <a:gd name="connsiteY2" fmla="*/ 1813179 h 2401185"/>
                  <a:gd name="connsiteX3" fmla="*/ 6886 w 1797681"/>
                  <a:gd name="connsiteY3" fmla="*/ 1857947 h 2401185"/>
                  <a:gd name="connsiteX4" fmla="*/ 426844 w 1797681"/>
                  <a:gd name="connsiteY4" fmla="*/ 2389061 h 2401185"/>
                  <a:gd name="connsiteX5" fmla="*/ 471611 w 1797681"/>
                  <a:gd name="connsiteY5" fmla="*/ 2394299 h 2401185"/>
                  <a:gd name="connsiteX6" fmla="*/ 571719 w 1797681"/>
                  <a:gd name="connsiteY6" fmla="*/ 2315147 h 2401185"/>
                  <a:gd name="connsiteX7" fmla="*/ 576958 w 1797681"/>
                  <a:gd name="connsiteY7" fmla="*/ 2270379 h 2401185"/>
                  <a:gd name="connsiteX8" fmla="*/ 157000 w 1797681"/>
                  <a:gd name="connsiteY8" fmla="*/ 1739265 h 2401185"/>
                  <a:gd name="connsiteX9" fmla="*/ 1292380 w 1797681"/>
                  <a:gd name="connsiteY9" fmla="*/ 601409 h 2401185"/>
                  <a:gd name="connsiteX10" fmla="*/ 1593085 w 1797681"/>
                  <a:gd name="connsiteY10" fmla="*/ 300704 h 2401185"/>
                  <a:gd name="connsiteX11" fmla="*/ 1292380 w 1797681"/>
                  <a:gd name="connsiteY11" fmla="*/ 0 h 2401185"/>
                  <a:gd name="connsiteX12" fmla="*/ 991676 w 1797681"/>
                  <a:gd name="connsiteY12" fmla="*/ 300704 h 2401185"/>
                  <a:gd name="connsiteX13" fmla="*/ 1292380 w 1797681"/>
                  <a:gd name="connsiteY13" fmla="*/ 601409 h 2401185"/>
                  <a:gd name="connsiteX14" fmla="*/ 1570225 w 1797681"/>
                  <a:gd name="connsiteY14" fmla="*/ 789623 h 2401185"/>
                  <a:gd name="connsiteX15" fmla="*/ 1014441 w 1797681"/>
                  <a:gd name="connsiteY15" fmla="*/ 789623 h 2401185"/>
                  <a:gd name="connsiteX16" fmla="*/ 786984 w 1797681"/>
                  <a:gd name="connsiteY16" fmla="*/ 1034796 h 2401185"/>
                  <a:gd name="connsiteX17" fmla="*/ 786984 w 1797681"/>
                  <a:gd name="connsiteY17" fmla="*/ 1105567 h 2401185"/>
                  <a:gd name="connsiteX18" fmla="*/ 856135 w 1797681"/>
                  <a:gd name="connsiteY18" fmla="*/ 1180052 h 2401185"/>
                  <a:gd name="connsiteX19" fmla="*/ 1728530 w 1797681"/>
                  <a:gd name="connsiteY19" fmla="*/ 1180052 h 2401185"/>
                  <a:gd name="connsiteX20" fmla="*/ 1797682 w 1797681"/>
                  <a:gd name="connsiteY20" fmla="*/ 1105567 h 2401185"/>
                  <a:gd name="connsiteX21" fmla="*/ 1797682 w 1797681"/>
                  <a:gd name="connsiteY21" fmla="*/ 1034796 h 2401185"/>
                  <a:gd name="connsiteX22" fmla="*/ 1570225 w 1797681"/>
                  <a:gd name="connsiteY22" fmla="*/ 789623 h 240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7681" h="2401185">
                    <a:moveTo>
                      <a:pt x="157000" y="1739265"/>
                    </a:moveTo>
                    <a:cubicBezTo>
                      <a:pt x="146047" y="1725454"/>
                      <a:pt x="126044" y="1723073"/>
                      <a:pt x="112233" y="1734026"/>
                    </a:cubicBezTo>
                    <a:lnTo>
                      <a:pt x="12125" y="1813179"/>
                    </a:lnTo>
                    <a:cubicBezTo>
                      <a:pt x="-1686" y="1824133"/>
                      <a:pt x="-4067" y="1844135"/>
                      <a:pt x="6886" y="1857947"/>
                    </a:cubicBezTo>
                    <a:lnTo>
                      <a:pt x="426844" y="2389061"/>
                    </a:lnTo>
                    <a:cubicBezTo>
                      <a:pt x="437797" y="2402872"/>
                      <a:pt x="457800" y="2405253"/>
                      <a:pt x="471611" y="2394299"/>
                    </a:cubicBezTo>
                    <a:lnTo>
                      <a:pt x="571719" y="2315147"/>
                    </a:lnTo>
                    <a:cubicBezTo>
                      <a:pt x="585530" y="2304193"/>
                      <a:pt x="587911" y="2284190"/>
                      <a:pt x="576958" y="2270379"/>
                    </a:cubicBezTo>
                    <a:lnTo>
                      <a:pt x="157000" y="1739265"/>
                    </a:lnTo>
                    <a:close/>
                    <a:moveTo>
                      <a:pt x="1292380" y="601409"/>
                    </a:moveTo>
                    <a:cubicBezTo>
                      <a:pt x="1458401" y="601409"/>
                      <a:pt x="1593085" y="466820"/>
                      <a:pt x="1593085" y="300704"/>
                    </a:cubicBezTo>
                    <a:cubicBezTo>
                      <a:pt x="1593085" y="134588"/>
                      <a:pt x="1458496" y="0"/>
                      <a:pt x="1292380" y="0"/>
                    </a:cubicBezTo>
                    <a:cubicBezTo>
                      <a:pt x="1126264" y="0"/>
                      <a:pt x="991676" y="134588"/>
                      <a:pt x="991676" y="300704"/>
                    </a:cubicBezTo>
                    <a:cubicBezTo>
                      <a:pt x="991676" y="466820"/>
                      <a:pt x="1126264" y="601409"/>
                      <a:pt x="1292380" y="601409"/>
                    </a:cubicBezTo>
                    <a:close/>
                    <a:moveTo>
                      <a:pt x="1570225" y="789623"/>
                    </a:moveTo>
                    <a:lnTo>
                      <a:pt x="1014441" y="789623"/>
                    </a:lnTo>
                    <a:cubicBezTo>
                      <a:pt x="888806" y="789623"/>
                      <a:pt x="786984" y="899351"/>
                      <a:pt x="786984" y="1034796"/>
                    </a:cubicBezTo>
                    <a:lnTo>
                      <a:pt x="786984" y="1105567"/>
                    </a:lnTo>
                    <a:cubicBezTo>
                      <a:pt x="786984" y="1146715"/>
                      <a:pt x="817940" y="1180052"/>
                      <a:pt x="856135" y="1180052"/>
                    </a:cubicBezTo>
                    <a:lnTo>
                      <a:pt x="1728530" y="1180052"/>
                    </a:lnTo>
                    <a:cubicBezTo>
                      <a:pt x="1766725" y="1180052"/>
                      <a:pt x="1797682" y="1146715"/>
                      <a:pt x="1797682" y="1105567"/>
                    </a:cubicBezTo>
                    <a:lnTo>
                      <a:pt x="1797682" y="1034796"/>
                    </a:lnTo>
                    <a:cubicBezTo>
                      <a:pt x="1797682" y="899446"/>
                      <a:pt x="1695859" y="789623"/>
                      <a:pt x="1570225" y="78962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AFA49E1B-BA24-9D2A-65E6-E73EB42DCA6C}"/>
              </a:ext>
            </a:extLst>
          </p:cNvPr>
          <p:cNvGrpSpPr/>
          <p:nvPr/>
        </p:nvGrpSpPr>
        <p:grpSpPr>
          <a:xfrm>
            <a:off x="7440646" y="1788133"/>
            <a:ext cx="627873" cy="627873"/>
            <a:chOff x="8642836" y="3420641"/>
            <a:chExt cx="627873" cy="627873"/>
          </a:xfrm>
        </p:grpSpPr>
        <p:sp>
          <p:nvSpPr>
            <p:cNvPr id="58" name="Semicírculo 57">
              <a:extLst>
                <a:ext uri="{FF2B5EF4-FFF2-40B4-BE49-F238E27FC236}">
                  <a16:creationId xmlns:a16="http://schemas.microsoft.com/office/drawing/2014/main" id="{7FCB8730-C18A-3419-0878-420783E6D588}"/>
                </a:ext>
              </a:extLst>
            </p:cNvPr>
            <p:cNvSpPr>
              <a:spLocks/>
            </p:cNvSpPr>
            <p:nvPr/>
          </p:nvSpPr>
          <p:spPr>
            <a:xfrm rot="10800000">
              <a:off x="8642836" y="3420641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F0F79665-D854-5AB6-9E05-0ADED43BC92C}"/>
                </a:ext>
              </a:extLst>
            </p:cNvPr>
            <p:cNvGrpSpPr/>
            <p:nvPr/>
          </p:nvGrpSpPr>
          <p:grpSpPr>
            <a:xfrm>
              <a:off x="8776360" y="3526746"/>
              <a:ext cx="368819" cy="342486"/>
              <a:chOff x="4829175" y="2252662"/>
              <a:chExt cx="2536126" cy="2355056"/>
            </a:xfrm>
            <a:solidFill>
              <a:srgbClr val="66696C"/>
            </a:solidFill>
          </p:grpSpPr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0C41DA36-ECA9-0F4A-02E0-F96CD8E3D3FD}"/>
                  </a:ext>
                </a:extLst>
              </p:cNvPr>
              <p:cNvSpPr/>
              <p:nvPr/>
            </p:nvSpPr>
            <p:spPr>
              <a:xfrm>
                <a:off x="4829175" y="2995553"/>
                <a:ext cx="2536126" cy="1244880"/>
              </a:xfrm>
              <a:custGeom>
                <a:avLst/>
                <a:gdLst>
                  <a:gd name="connsiteX0" fmla="*/ 728853 w 2536126"/>
                  <a:gd name="connsiteY0" fmla="*/ 430207 h 1244880"/>
                  <a:gd name="connsiteX1" fmla="*/ 510254 w 2536126"/>
                  <a:gd name="connsiteY1" fmla="*/ 441542 h 1244880"/>
                  <a:gd name="connsiteX2" fmla="*/ 526447 w 2536126"/>
                  <a:gd name="connsiteY2" fmla="*/ 644615 h 1244880"/>
                  <a:gd name="connsiteX3" fmla="*/ 688372 w 2536126"/>
                  <a:gd name="connsiteY3" fmla="*/ 806540 h 1244880"/>
                  <a:gd name="connsiteX4" fmla="*/ 688372 w 2536126"/>
                  <a:gd name="connsiteY4" fmla="*/ 922269 h 1244880"/>
                  <a:gd name="connsiteX5" fmla="*/ 572643 w 2536126"/>
                  <a:gd name="connsiteY5" fmla="*/ 922269 h 1244880"/>
                  <a:gd name="connsiteX6" fmla="*/ 415385 w 2536126"/>
                  <a:gd name="connsiteY6" fmla="*/ 765011 h 1244880"/>
                  <a:gd name="connsiteX7" fmla="*/ 317659 w 2536126"/>
                  <a:gd name="connsiteY7" fmla="*/ 541650 h 1244880"/>
                  <a:gd name="connsiteX8" fmla="*/ 318897 w 2536126"/>
                  <a:gd name="connsiteY8" fmla="*/ 159602 h 1244880"/>
                  <a:gd name="connsiteX9" fmla="*/ 142970 w 2536126"/>
                  <a:gd name="connsiteY9" fmla="*/ 1011 h 1244880"/>
                  <a:gd name="connsiteX10" fmla="*/ 0 w 2536126"/>
                  <a:gd name="connsiteY10" fmla="*/ 168746 h 1244880"/>
                  <a:gd name="connsiteX11" fmla="*/ 0 w 2536126"/>
                  <a:gd name="connsiteY11" fmla="*/ 561748 h 1244880"/>
                  <a:gd name="connsiteX12" fmla="*/ 90392 w 2536126"/>
                  <a:gd name="connsiteY12" fmla="*/ 808731 h 1244880"/>
                  <a:gd name="connsiteX13" fmla="*/ 448628 w 2536126"/>
                  <a:gd name="connsiteY13" fmla="*/ 1232593 h 1244880"/>
                  <a:gd name="connsiteX14" fmla="*/ 472916 w 2536126"/>
                  <a:gd name="connsiteY14" fmla="*/ 1243928 h 1244880"/>
                  <a:gd name="connsiteX15" fmla="*/ 1127855 w 2536126"/>
                  <a:gd name="connsiteY15" fmla="*/ 1244881 h 1244880"/>
                  <a:gd name="connsiteX16" fmla="*/ 1159764 w 2536126"/>
                  <a:gd name="connsiteY16" fmla="*/ 1212972 h 1244880"/>
                  <a:gd name="connsiteX17" fmla="*/ 1159764 w 2536126"/>
                  <a:gd name="connsiteY17" fmla="*/ 1019805 h 1244880"/>
                  <a:gd name="connsiteX18" fmla="*/ 1047655 w 2536126"/>
                  <a:gd name="connsiteY18" fmla="*/ 749200 h 1244880"/>
                  <a:gd name="connsiteX19" fmla="*/ 728853 w 2536126"/>
                  <a:gd name="connsiteY19" fmla="*/ 430398 h 1244880"/>
                  <a:gd name="connsiteX20" fmla="*/ 2393156 w 2536126"/>
                  <a:gd name="connsiteY20" fmla="*/ 820 h 1244880"/>
                  <a:gd name="connsiteX21" fmla="*/ 2217230 w 2536126"/>
                  <a:gd name="connsiteY21" fmla="*/ 159412 h 1244880"/>
                  <a:gd name="connsiteX22" fmla="*/ 2218468 w 2536126"/>
                  <a:gd name="connsiteY22" fmla="*/ 541459 h 1244880"/>
                  <a:gd name="connsiteX23" fmla="*/ 2120741 w 2536126"/>
                  <a:gd name="connsiteY23" fmla="*/ 764821 h 1244880"/>
                  <a:gd name="connsiteX24" fmla="*/ 1963484 w 2536126"/>
                  <a:gd name="connsiteY24" fmla="*/ 922078 h 1244880"/>
                  <a:gd name="connsiteX25" fmla="*/ 1847755 w 2536126"/>
                  <a:gd name="connsiteY25" fmla="*/ 922078 h 1244880"/>
                  <a:gd name="connsiteX26" fmla="*/ 1847755 w 2536126"/>
                  <a:gd name="connsiteY26" fmla="*/ 806350 h 1244880"/>
                  <a:gd name="connsiteX27" fmla="*/ 2009680 w 2536126"/>
                  <a:gd name="connsiteY27" fmla="*/ 644425 h 1244880"/>
                  <a:gd name="connsiteX28" fmla="*/ 2025872 w 2536126"/>
                  <a:gd name="connsiteY28" fmla="*/ 441352 h 1244880"/>
                  <a:gd name="connsiteX29" fmla="*/ 1807274 w 2536126"/>
                  <a:gd name="connsiteY29" fmla="*/ 430017 h 1244880"/>
                  <a:gd name="connsiteX30" fmla="*/ 1488472 w 2536126"/>
                  <a:gd name="connsiteY30" fmla="*/ 748819 h 1244880"/>
                  <a:gd name="connsiteX31" fmla="*/ 1376363 w 2536126"/>
                  <a:gd name="connsiteY31" fmla="*/ 1019424 h 1244880"/>
                  <a:gd name="connsiteX32" fmla="*/ 1376363 w 2536126"/>
                  <a:gd name="connsiteY32" fmla="*/ 1212591 h 1244880"/>
                  <a:gd name="connsiteX33" fmla="*/ 1408271 w 2536126"/>
                  <a:gd name="connsiteY33" fmla="*/ 1244500 h 1244880"/>
                  <a:gd name="connsiteX34" fmla="*/ 2063210 w 2536126"/>
                  <a:gd name="connsiteY34" fmla="*/ 1243547 h 1244880"/>
                  <a:gd name="connsiteX35" fmla="*/ 2087499 w 2536126"/>
                  <a:gd name="connsiteY35" fmla="*/ 1232212 h 1244880"/>
                  <a:gd name="connsiteX36" fmla="*/ 2445734 w 2536126"/>
                  <a:gd name="connsiteY36" fmla="*/ 808350 h 1244880"/>
                  <a:gd name="connsiteX37" fmla="*/ 2536127 w 2536126"/>
                  <a:gd name="connsiteY37" fmla="*/ 561367 h 1244880"/>
                  <a:gd name="connsiteX38" fmla="*/ 2536127 w 2536126"/>
                  <a:gd name="connsiteY38" fmla="*/ 168365 h 1244880"/>
                  <a:gd name="connsiteX39" fmla="*/ 2393156 w 2536126"/>
                  <a:gd name="connsiteY39" fmla="*/ 630 h 124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36126" h="1244880">
                    <a:moveTo>
                      <a:pt x="728853" y="430207"/>
                    </a:moveTo>
                    <a:cubicBezTo>
                      <a:pt x="667798" y="369057"/>
                      <a:pt x="566357" y="372867"/>
                      <a:pt x="510254" y="441542"/>
                    </a:cubicBezTo>
                    <a:cubicBezTo>
                      <a:pt x="461486" y="501264"/>
                      <a:pt x="471869" y="590132"/>
                      <a:pt x="526447" y="644615"/>
                    </a:cubicBezTo>
                    <a:lnTo>
                      <a:pt x="688372" y="806540"/>
                    </a:lnTo>
                    <a:cubicBezTo>
                      <a:pt x="720281" y="838449"/>
                      <a:pt x="720281" y="890265"/>
                      <a:pt x="688372" y="922269"/>
                    </a:cubicBezTo>
                    <a:cubicBezTo>
                      <a:pt x="656463" y="954178"/>
                      <a:pt x="604647" y="954178"/>
                      <a:pt x="572643" y="922269"/>
                    </a:cubicBezTo>
                    <a:lnTo>
                      <a:pt x="415385" y="765011"/>
                    </a:lnTo>
                    <a:cubicBezTo>
                      <a:pt x="355378" y="705099"/>
                      <a:pt x="321088" y="625851"/>
                      <a:pt x="317659" y="541650"/>
                    </a:cubicBezTo>
                    <a:lnTo>
                      <a:pt x="318897" y="159602"/>
                    </a:lnTo>
                    <a:cubicBezTo>
                      <a:pt x="318897" y="66067"/>
                      <a:pt x="238411" y="-8609"/>
                      <a:pt x="142970" y="1011"/>
                    </a:cubicBezTo>
                    <a:cubicBezTo>
                      <a:pt x="60008" y="9298"/>
                      <a:pt x="0" y="85307"/>
                      <a:pt x="0" y="168746"/>
                    </a:cubicBezTo>
                    <a:lnTo>
                      <a:pt x="0" y="561748"/>
                    </a:lnTo>
                    <a:cubicBezTo>
                      <a:pt x="0" y="652140"/>
                      <a:pt x="32004" y="739675"/>
                      <a:pt x="90392" y="808731"/>
                    </a:cubicBezTo>
                    <a:lnTo>
                      <a:pt x="448628" y="1232593"/>
                    </a:lnTo>
                    <a:cubicBezTo>
                      <a:pt x="454628" y="1239737"/>
                      <a:pt x="463582" y="1243928"/>
                      <a:pt x="472916" y="1243928"/>
                    </a:cubicBezTo>
                    <a:lnTo>
                      <a:pt x="1127855" y="1244881"/>
                    </a:lnTo>
                    <a:cubicBezTo>
                      <a:pt x="1145477" y="1244881"/>
                      <a:pt x="1159764" y="1230593"/>
                      <a:pt x="1159764" y="1212972"/>
                    </a:cubicBezTo>
                    <a:lnTo>
                      <a:pt x="1159764" y="1019805"/>
                    </a:lnTo>
                    <a:cubicBezTo>
                      <a:pt x="1159764" y="918364"/>
                      <a:pt x="1119473" y="821018"/>
                      <a:pt x="1047655" y="749200"/>
                    </a:cubicBezTo>
                    <a:lnTo>
                      <a:pt x="728853" y="430398"/>
                    </a:lnTo>
                    <a:close/>
                    <a:moveTo>
                      <a:pt x="2393156" y="820"/>
                    </a:moveTo>
                    <a:cubicBezTo>
                      <a:pt x="2297716" y="-8705"/>
                      <a:pt x="2217230" y="65971"/>
                      <a:pt x="2217230" y="159412"/>
                    </a:cubicBezTo>
                    <a:lnTo>
                      <a:pt x="2218468" y="541459"/>
                    </a:lnTo>
                    <a:cubicBezTo>
                      <a:pt x="2215039" y="625660"/>
                      <a:pt x="2180749" y="704908"/>
                      <a:pt x="2120741" y="764821"/>
                    </a:cubicBezTo>
                    <a:lnTo>
                      <a:pt x="1963484" y="922078"/>
                    </a:lnTo>
                    <a:cubicBezTo>
                      <a:pt x="1931575" y="953987"/>
                      <a:pt x="1879759" y="953987"/>
                      <a:pt x="1847755" y="922078"/>
                    </a:cubicBezTo>
                    <a:cubicBezTo>
                      <a:pt x="1815846" y="890170"/>
                      <a:pt x="1815846" y="838354"/>
                      <a:pt x="1847755" y="806350"/>
                    </a:cubicBezTo>
                    <a:lnTo>
                      <a:pt x="2009680" y="644425"/>
                    </a:lnTo>
                    <a:cubicBezTo>
                      <a:pt x="2064163" y="589942"/>
                      <a:pt x="2074640" y="500978"/>
                      <a:pt x="2025872" y="441352"/>
                    </a:cubicBezTo>
                    <a:cubicBezTo>
                      <a:pt x="1969770" y="372772"/>
                      <a:pt x="1868329" y="368962"/>
                      <a:pt x="1807274" y="430017"/>
                    </a:cubicBezTo>
                    <a:lnTo>
                      <a:pt x="1488472" y="748819"/>
                    </a:lnTo>
                    <a:cubicBezTo>
                      <a:pt x="1416749" y="820542"/>
                      <a:pt x="1376363" y="917887"/>
                      <a:pt x="1376363" y="1019424"/>
                    </a:cubicBezTo>
                    <a:lnTo>
                      <a:pt x="1376363" y="1212591"/>
                    </a:lnTo>
                    <a:cubicBezTo>
                      <a:pt x="1376363" y="1230212"/>
                      <a:pt x="1390650" y="1244500"/>
                      <a:pt x="1408271" y="1244500"/>
                    </a:cubicBezTo>
                    <a:lnTo>
                      <a:pt x="2063210" y="1243547"/>
                    </a:lnTo>
                    <a:cubicBezTo>
                      <a:pt x="2072545" y="1243547"/>
                      <a:pt x="2081498" y="1239451"/>
                      <a:pt x="2087499" y="1232212"/>
                    </a:cubicBezTo>
                    <a:lnTo>
                      <a:pt x="2445734" y="808350"/>
                    </a:lnTo>
                    <a:cubicBezTo>
                      <a:pt x="2504123" y="739294"/>
                      <a:pt x="2536127" y="651759"/>
                      <a:pt x="2536127" y="561367"/>
                    </a:cubicBezTo>
                    <a:lnTo>
                      <a:pt x="2536127" y="168365"/>
                    </a:lnTo>
                    <a:cubicBezTo>
                      <a:pt x="2536127" y="84926"/>
                      <a:pt x="2476119" y="8917"/>
                      <a:pt x="2393156" y="63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CE8D56A7-A5DB-9FAB-56B7-1439ED68D65E}"/>
                  </a:ext>
                </a:extLst>
              </p:cNvPr>
              <p:cNvSpPr/>
              <p:nvPr/>
            </p:nvSpPr>
            <p:spPr>
              <a:xfrm>
                <a:off x="5287232" y="2252662"/>
                <a:ext cx="1620011" cy="2355056"/>
              </a:xfrm>
              <a:custGeom>
                <a:avLst/>
                <a:gdLst>
                  <a:gd name="connsiteX0" fmla="*/ 295656 w 1620011"/>
                  <a:gd name="connsiteY0" fmla="*/ 687324 h 2355056"/>
                  <a:gd name="connsiteX1" fmla="*/ 569214 w 1620011"/>
                  <a:gd name="connsiteY1" fmla="*/ 687324 h 2355056"/>
                  <a:gd name="connsiteX2" fmla="*/ 569214 w 1620011"/>
                  <a:gd name="connsiteY2" fmla="*/ 960882 h 2355056"/>
                  <a:gd name="connsiteX3" fmla="*/ 601123 w 1620011"/>
                  <a:gd name="connsiteY3" fmla="*/ 992791 h 2355056"/>
                  <a:gd name="connsiteX4" fmla="*/ 919162 w 1620011"/>
                  <a:gd name="connsiteY4" fmla="*/ 992791 h 2355056"/>
                  <a:gd name="connsiteX5" fmla="*/ 951071 w 1620011"/>
                  <a:gd name="connsiteY5" fmla="*/ 960882 h 2355056"/>
                  <a:gd name="connsiteX6" fmla="*/ 951071 w 1620011"/>
                  <a:gd name="connsiteY6" fmla="*/ 687324 h 2355056"/>
                  <a:gd name="connsiteX7" fmla="*/ 1224629 w 1620011"/>
                  <a:gd name="connsiteY7" fmla="*/ 687324 h 2355056"/>
                  <a:gd name="connsiteX8" fmla="*/ 1256538 w 1620011"/>
                  <a:gd name="connsiteY8" fmla="*/ 655415 h 2355056"/>
                  <a:gd name="connsiteX9" fmla="*/ 1256538 w 1620011"/>
                  <a:gd name="connsiteY9" fmla="*/ 337375 h 2355056"/>
                  <a:gd name="connsiteX10" fmla="*/ 1224629 w 1620011"/>
                  <a:gd name="connsiteY10" fmla="*/ 305467 h 2355056"/>
                  <a:gd name="connsiteX11" fmla="*/ 951071 w 1620011"/>
                  <a:gd name="connsiteY11" fmla="*/ 305467 h 2355056"/>
                  <a:gd name="connsiteX12" fmla="*/ 951071 w 1620011"/>
                  <a:gd name="connsiteY12" fmla="*/ 31909 h 2355056"/>
                  <a:gd name="connsiteX13" fmla="*/ 919162 w 1620011"/>
                  <a:gd name="connsiteY13" fmla="*/ 0 h 2355056"/>
                  <a:gd name="connsiteX14" fmla="*/ 601123 w 1620011"/>
                  <a:gd name="connsiteY14" fmla="*/ 0 h 2355056"/>
                  <a:gd name="connsiteX15" fmla="*/ 569214 w 1620011"/>
                  <a:gd name="connsiteY15" fmla="*/ 31909 h 2355056"/>
                  <a:gd name="connsiteX16" fmla="*/ 569214 w 1620011"/>
                  <a:gd name="connsiteY16" fmla="*/ 305467 h 2355056"/>
                  <a:gd name="connsiteX17" fmla="*/ 295656 w 1620011"/>
                  <a:gd name="connsiteY17" fmla="*/ 305467 h 2355056"/>
                  <a:gd name="connsiteX18" fmla="*/ 263747 w 1620011"/>
                  <a:gd name="connsiteY18" fmla="*/ 337375 h 2355056"/>
                  <a:gd name="connsiteX19" fmla="*/ 263747 w 1620011"/>
                  <a:gd name="connsiteY19" fmla="*/ 655415 h 2355056"/>
                  <a:gd name="connsiteX20" fmla="*/ 295656 w 1620011"/>
                  <a:gd name="connsiteY20" fmla="*/ 687324 h 2355056"/>
                  <a:gd name="connsiteX21" fmla="*/ 686848 w 1620011"/>
                  <a:gd name="connsiteY21" fmla="*/ 2163699 h 2355056"/>
                  <a:gd name="connsiteX22" fmla="*/ 31909 w 1620011"/>
                  <a:gd name="connsiteY22" fmla="*/ 2163699 h 2355056"/>
                  <a:gd name="connsiteX23" fmla="*/ 0 w 1620011"/>
                  <a:gd name="connsiteY23" fmla="*/ 2195608 h 2355056"/>
                  <a:gd name="connsiteX24" fmla="*/ 0 w 1620011"/>
                  <a:gd name="connsiteY24" fmla="*/ 2323148 h 2355056"/>
                  <a:gd name="connsiteX25" fmla="*/ 31909 w 1620011"/>
                  <a:gd name="connsiteY25" fmla="*/ 2355056 h 2355056"/>
                  <a:gd name="connsiteX26" fmla="*/ 686848 w 1620011"/>
                  <a:gd name="connsiteY26" fmla="*/ 2355056 h 2355056"/>
                  <a:gd name="connsiteX27" fmla="*/ 718757 w 1620011"/>
                  <a:gd name="connsiteY27" fmla="*/ 2323148 h 2355056"/>
                  <a:gd name="connsiteX28" fmla="*/ 718757 w 1620011"/>
                  <a:gd name="connsiteY28" fmla="*/ 2195608 h 2355056"/>
                  <a:gd name="connsiteX29" fmla="*/ 686848 w 1620011"/>
                  <a:gd name="connsiteY29" fmla="*/ 2163699 h 2355056"/>
                  <a:gd name="connsiteX30" fmla="*/ 1588103 w 1620011"/>
                  <a:gd name="connsiteY30" fmla="*/ 2163699 h 2355056"/>
                  <a:gd name="connsiteX31" fmla="*/ 933164 w 1620011"/>
                  <a:gd name="connsiteY31" fmla="*/ 2163699 h 2355056"/>
                  <a:gd name="connsiteX32" fmla="*/ 901256 w 1620011"/>
                  <a:gd name="connsiteY32" fmla="*/ 2195608 h 2355056"/>
                  <a:gd name="connsiteX33" fmla="*/ 901256 w 1620011"/>
                  <a:gd name="connsiteY33" fmla="*/ 2323148 h 2355056"/>
                  <a:gd name="connsiteX34" fmla="*/ 933164 w 1620011"/>
                  <a:gd name="connsiteY34" fmla="*/ 2355056 h 2355056"/>
                  <a:gd name="connsiteX35" fmla="*/ 1588103 w 1620011"/>
                  <a:gd name="connsiteY35" fmla="*/ 2355056 h 2355056"/>
                  <a:gd name="connsiteX36" fmla="*/ 1620012 w 1620011"/>
                  <a:gd name="connsiteY36" fmla="*/ 2323148 h 2355056"/>
                  <a:gd name="connsiteX37" fmla="*/ 1620012 w 1620011"/>
                  <a:gd name="connsiteY37" fmla="*/ 2195608 h 2355056"/>
                  <a:gd name="connsiteX38" fmla="*/ 1588103 w 1620011"/>
                  <a:gd name="connsiteY38" fmla="*/ 2163699 h 2355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620011" h="2355056">
                    <a:moveTo>
                      <a:pt x="295656" y="687324"/>
                    </a:moveTo>
                    <a:lnTo>
                      <a:pt x="569214" y="687324"/>
                    </a:lnTo>
                    <a:lnTo>
                      <a:pt x="569214" y="960882"/>
                    </a:lnTo>
                    <a:cubicBezTo>
                      <a:pt x="569214" y="978503"/>
                      <a:pt x="583502" y="992791"/>
                      <a:pt x="601123" y="992791"/>
                    </a:cubicBezTo>
                    <a:lnTo>
                      <a:pt x="919162" y="992791"/>
                    </a:lnTo>
                    <a:cubicBezTo>
                      <a:pt x="936784" y="992791"/>
                      <a:pt x="951071" y="978503"/>
                      <a:pt x="951071" y="960882"/>
                    </a:cubicBezTo>
                    <a:lnTo>
                      <a:pt x="951071" y="687324"/>
                    </a:lnTo>
                    <a:lnTo>
                      <a:pt x="1224629" y="687324"/>
                    </a:lnTo>
                    <a:cubicBezTo>
                      <a:pt x="1242251" y="687324"/>
                      <a:pt x="1256538" y="673037"/>
                      <a:pt x="1256538" y="655415"/>
                    </a:cubicBezTo>
                    <a:lnTo>
                      <a:pt x="1256538" y="337375"/>
                    </a:lnTo>
                    <a:cubicBezTo>
                      <a:pt x="1256538" y="319754"/>
                      <a:pt x="1242251" y="305467"/>
                      <a:pt x="1224629" y="305467"/>
                    </a:cubicBezTo>
                    <a:lnTo>
                      <a:pt x="951071" y="305467"/>
                    </a:lnTo>
                    <a:lnTo>
                      <a:pt x="951071" y="31909"/>
                    </a:lnTo>
                    <a:cubicBezTo>
                      <a:pt x="951071" y="14288"/>
                      <a:pt x="936784" y="0"/>
                      <a:pt x="919162" y="0"/>
                    </a:cubicBezTo>
                    <a:lnTo>
                      <a:pt x="601123" y="0"/>
                    </a:lnTo>
                    <a:cubicBezTo>
                      <a:pt x="583502" y="0"/>
                      <a:pt x="569214" y="14288"/>
                      <a:pt x="569214" y="31909"/>
                    </a:cubicBezTo>
                    <a:lnTo>
                      <a:pt x="569214" y="305467"/>
                    </a:lnTo>
                    <a:lnTo>
                      <a:pt x="295656" y="305467"/>
                    </a:lnTo>
                    <a:cubicBezTo>
                      <a:pt x="278035" y="305467"/>
                      <a:pt x="263747" y="319754"/>
                      <a:pt x="263747" y="337375"/>
                    </a:cubicBezTo>
                    <a:lnTo>
                      <a:pt x="263747" y="655415"/>
                    </a:lnTo>
                    <a:cubicBezTo>
                      <a:pt x="263747" y="673037"/>
                      <a:pt x="278035" y="687324"/>
                      <a:pt x="295656" y="687324"/>
                    </a:cubicBezTo>
                    <a:close/>
                    <a:moveTo>
                      <a:pt x="686848" y="2163699"/>
                    </a:moveTo>
                    <a:lnTo>
                      <a:pt x="31909" y="2163699"/>
                    </a:lnTo>
                    <a:cubicBezTo>
                      <a:pt x="14288" y="2163699"/>
                      <a:pt x="0" y="2177987"/>
                      <a:pt x="0" y="2195608"/>
                    </a:cubicBezTo>
                    <a:lnTo>
                      <a:pt x="0" y="2323148"/>
                    </a:lnTo>
                    <a:cubicBezTo>
                      <a:pt x="0" y="2340769"/>
                      <a:pt x="14288" y="2355056"/>
                      <a:pt x="31909" y="2355056"/>
                    </a:cubicBezTo>
                    <a:lnTo>
                      <a:pt x="686848" y="2355056"/>
                    </a:lnTo>
                    <a:cubicBezTo>
                      <a:pt x="704469" y="2355056"/>
                      <a:pt x="718757" y="2340769"/>
                      <a:pt x="718757" y="2323148"/>
                    </a:cubicBezTo>
                    <a:lnTo>
                      <a:pt x="718757" y="2195608"/>
                    </a:lnTo>
                    <a:cubicBezTo>
                      <a:pt x="718757" y="2177987"/>
                      <a:pt x="704469" y="2163699"/>
                      <a:pt x="686848" y="2163699"/>
                    </a:cubicBezTo>
                    <a:close/>
                    <a:moveTo>
                      <a:pt x="1588103" y="2163699"/>
                    </a:moveTo>
                    <a:lnTo>
                      <a:pt x="933164" y="2163699"/>
                    </a:lnTo>
                    <a:cubicBezTo>
                      <a:pt x="915543" y="2163699"/>
                      <a:pt x="901256" y="2177987"/>
                      <a:pt x="901256" y="2195608"/>
                    </a:cubicBezTo>
                    <a:lnTo>
                      <a:pt x="901256" y="2323148"/>
                    </a:lnTo>
                    <a:cubicBezTo>
                      <a:pt x="901256" y="2340769"/>
                      <a:pt x="915543" y="2355056"/>
                      <a:pt x="933164" y="2355056"/>
                    </a:cubicBezTo>
                    <a:lnTo>
                      <a:pt x="1588103" y="2355056"/>
                    </a:lnTo>
                    <a:cubicBezTo>
                      <a:pt x="1605725" y="2355056"/>
                      <a:pt x="1620012" y="2340769"/>
                      <a:pt x="1620012" y="2323148"/>
                    </a:cubicBezTo>
                    <a:lnTo>
                      <a:pt x="1620012" y="2195608"/>
                    </a:lnTo>
                    <a:cubicBezTo>
                      <a:pt x="1620012" y="2177987"/>
                      <a:pt x="1605725" y="2163699"/>
                      <a:pt x="1588103" y="2163699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D309921B-A0F2-2C96-E118-B5AB91D1CFDE}"/>
              </a:ext>
            </a:extLst>
          </p:cNvPr>
          <p:cNvGrpSpPr/>
          <p:nvPr/>
        </p:nvGrpSpPr>
        <p:grpSpPr>
          <a:xfrm>
            <a:off x="9172237" y="3162991"/>
            <a:ext cx="627873" cy="627873"/>
            <a:chOff x="4904214" y="4549748"/>
            <a:chExt cx="627873" cy="627873"/>
          </a:xfrm>
        </p:grpSpPr>
        <p:sp>
          <p:nvSpPr>
            <p:cNvPr id="63" name="Semicírculo 62">
              <a:extLst>
                <a:ext uri="{FF2B5EF4-FFF2-40B4-BE49-F238E27FC236}">
                  <a16:creationId xmlns:a16="http://schemas.microsoft.com/office/drawing/2014/main" id="{F408824C-E6B2-53D1-E831-4458779AC0A8}"/>
                </a:ext>
              </a:extLst>
            </p:cNvPr>
            <p:cNvSpPr>
              <a:spLocks/>
            </p:cNvSpPr>
            <p:nvPr/>
          </p:nvSpPr>
          <p:spPr>
            <a:xfrm rot="10800000">
              <a:off x="4904214" y="4549748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4" name="Agrupar 63">
              <a:extLst>
                <a:ext uri="{FF2B5EF4-FFF2-40B4-BE49-F238E27FC236}">
                  <a16:creationId xmlns:a16="http://schemas.microsoft.com/office/drawing/2014/main" id="{3794F5C0-DE01-A0E9-D2D7-251A532F2A6A}"/>
                </a:ext>
              </a:extLst>
            </p:cNvPr>
            <p:cNvGrpSpPr/>
            <p:nvPr/>
          </p:nvGrpSpPr>
          <p:grpSpPr>
            <a:xfrm>
              <a:off x="5067935" y="4691589"/>
              <a:ext cx="296545" cy="338404"/>
              <a:chOff x="5057775" y="2247900"/>
              <a:chExt cx="2072925" cy="2365533"/>
            </a:xfrm>
            <a:solidFill>
              <a:srgbClr val="66696C"/>
            </a:solidFill>
          </p:grpSpPr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A5F61EC9-C59D-0A75-19F6-CB68F6852E43}"/>
                  </a:ext>
                </a:extLst>
              </p:cNvPr>
              <p:cNvSpPr/>
              <p:nvPr/>
            </p:nvSpPr>
            <p:spPr>
              <a:xfrm>
                <a:off x="5847559" y="2621399"/>
                <a:ext cx="493526" cy="472127"/>
              </a:xfrm>
              <a:custGeom>
                <a:avLst/>
                <a:gdLst>
                  <a:gd name="connsiteX0" fmla="*/ 454943 w 493526"/>
                  <a:gd name="connsiteY0" fmla="*/ 155138 h 472127"/>
                  <a:gd name="connsiteX1" fmla="*/ 334356 w 493526"/>
                  <a:gd name="connsiteY1" fmla="*/ 137612 h 472127"/>
                  <a:gd name="connsiteX2" fmla="*/ 280445 w 493526"/>
                  <a:gd name="connsiteY2" fmla="*/ 28361 h 472127"/>
                  <a:gd name="connsiteX3" fmla="*/ 213008 w 493526"/>
                  <a:gd name="connsiteY3" fmla="*/ 28361 h 472127"/>
                  <a:gd name="connsiteX4" fmla="*/ 159096 w 493526"/>
                  <a:gd name="connsiteY4" fmla="*/ 137612 h 472127"/>
                  <a:gd name="connsiteX5" fmla="*/ 38510 w 493526"/>
                  <a:gd name="connsiteY5" fmla="*/ 155138 h 472127"/>
                  <a:gd name="connsiteX6" fmla="*/ 17650 w 493526"/>
                  <a:gd name="connsiteY6" fmla="*/ 219337 h 472127"/>
                  <a:gd name="connsiteX7" fmla="*/ 104899 w 493526"/>
                  <a:gd name="connsiteY7" fmla="*/ 304395 h 472127"/>
                  <a:gd name="connsiteX8" fmla="*/ 84325 w 493526"/>
                  <a:gd name="connsiteY8" fmla="*/ 424505 h 472127"/>
                  <a:gd name="connsiteX9" fmla="*/ 138903 w 493526"/>
                  <a:gd name="connsiteY9" fmla="*/ 464129 h 472127"/>
                  <a:gd name="connsiteX10" fmla="*/ 246726 w 493526"/>
                  <a:gd name="connsiteY10" fmla="*/ 407456 h 472127"/>
                  <a:gd name="connsiteX11" fmla="*/ 354549 w 493526"/>
                  <a:gd name="connsiteY11" fmla="*/ 464129 h 472127"/>
                  <a:gd name="connsiteX12" fmla="*/ 409127 w 493526"/>
                  <a:gd name="connsiteY12" fmla="*/ 424505 h 472127"/>
                  <a:gd name="connsiteX13" fmla="*/ 388553 w 493526"/>
                  <a:gd name="connsiteY13" fmla="*/ 304395 h 472127"/>
                  <a:gd name="connsiteX14" fmla="*/ 475802 w 493526"/>
                  <a:gd name="connsiteY14" fmla="*/ 219337 h 472127"/>
                  <a:gd name="connsiteX15" fmla="*/ 455038 w 493526"/>
                  <a:gd name="connsiteY15" fmla="*/ 155138 h 47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3526" h="472127">
                    <a:moveTo>
                      <a:pt x="454943" y="155138"/>
                    </a:moveTo>
                    <a:lnTo>
                      <a:pt x="334356" y="137612"/>
                    </a:lnTo>
                    <a:lnTo>
                      <a:pt x="280445" y="28361"/>
                    </a:lnTo>
                    <a:cubicBezTo>
                      <a:pt x="261776" y="-9454"/>
                      <a:pt x="231581" y="-9454"/>
                      <a:pt x="213008" y="28361"/>
                    </a:cubicBezTo>
                    <a:lnTo>
                      <a:pt x="159096" y="137612"/>
                    </a:lnTo>
                    <a:lnTo>
                      <a:pt x="38510" y="155138"/>
                    </a:lnTo>
                    <a:cubicBezTo>
                      <a:pt x="-3115" y="161234"/>
                      <a:pt x="-12449" y="190000"/>
                      <a:pt x="17650" y="219337"/>
                    </a:cubicBezTo>
                    <a:lnTo>
                      <a:pt x="104899" y="304395"/>
                    </a:lnTo>
                    <a:lnTo>
                      <a:pt x="84325" y="424505"/>
                    </a:lnTo>
                    <a:cubicBezTo>
                      <a:pt x="77181" y="466034"/>
                      <a:pt x="101660" y="483751"/>
                      <a:pt x="138903" y="464129"/>
                    </a:cubicBezTo>
                    <a:lnTo>
                      <a:pt x="246726" y="407456"/>
                    </a:lnTo>
                    <a:lnTo>
                      <a:pt x="354549" y="464129"/>
                    </a:lnTo>
                    <a:cubicBezTo>
                      <a:pt x="391792" y="483751"/>
                      <a:pt x="416271" y="465939"/>
                      <a:pt x="409127" y="424505"/>
                    </a:cubicBezTo>
                    <a:lnTo>
                      <a:pt x="388553" y="304395"/>
                    </a:lnTo>
                    <a:lnTo>
                      <a:pt x="475802" y="219337"/>
                    </a:lnTo>
                    <a:cubicBezTo>
                      <a:pt x="505997" y="190000"/>
                      <a:pt x="496662" y="161234"/>
                      <a:pt x="455038" y="15513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D1CE6C2C-07A1-76DE-12DC-96884C7A32C1}"/>
                  </a:ext>
                </a:extLst>
              </p:cNvPr>
              <p:cNvSpPr/>
              <p:nvPr/>
            </p:nvSpPr>
            <p:spPr>
              <a:xfrm>
                <a:off x="5057775" y="2247900"/>
                <a:ext cx="2072925" cy="2365533"/>
              </a:xfrm>
              <a:custGeom>
                <a:avLst/>
                <a:gdLst>
                  <a:gd name="connsiteX0" fmla="*/ 2011204 w 2072925"/>
                  <a:gd name="connsiteY0" fmla="*/ 176022 h 2365533"/>
                  <a:gd name="connsiteX1" fmla="*/ 1650206 w 2072925"/>
                  <a:gd name="connsiteY1" fmla="*/ 176022 h 2365533"/>
                  <a:gd name="connsiteX2" fmla="*/ 1650206 w 2072925"/>
                  <a:gd name="connsiteY2" fmla="*/ 0 h 2365533"/>
                  <a:gd name="connsiteX3" fmla="*/ 422720 w 2072925"/>
                  <a:gd name="connsiteY3" fmla="*/ 0 h 2365533"/>
                  <a:gd name="connsiteX4" fmla="*/ 422720 w 2072925"/>
                  <a:gd name="connsiteY4" fmla="*/ 176022 h 2365533"/>
                  <a:gd name="connsiteX5" fmla="*/ 61722 w 2072925"/>
                  <a:gd name="connsiteY5" fmla="*/ 176022 h 2365533"/>
                  <a:gd name="connsiteX6" fmla="*/ 0 w 2072925"/>
                  <a:gd name="connsiteY6" fmla="*/ 237744 h 2365533"/>
                  <a:gd name="connsiteX7" fmla="*/ 0 w 2072925"/>
                  <a:gd name="connsiteY7" fmla="*/ 568643 h 2365533"/>
                  <a:gd name="connsiteX8" fmla="*/ 343091 w 2072925"/>
                  <a:gd name="connsiteY8" fmla="*/ 911733 h 2365533"/>
                  <a:gd name="connsiteX9" fmla="*/ 467106 w 2072925"/>
                  <a:gd name="connsiteY9" fmla="*/ 911733 h 2365533"/>
                  <a:gd name="connsiteX10" fmla="*/ 689038 w 2072925"/>
                  <a:gd name="connsiteY10" fmla="*/ 1197007 h 2365533"/>
                  <a:gd name="connsiteX11" fmla="*/ 715994 w 2072925"/>
                  <a:gd name="connsiteY11" fmla="*/ 1218914 h 2365533"/>
                  <a:gd name="connsiteX12" fmla="*/ 845153 w 2072925"/>
                  <a:gd name="connsiteY12" fmla="*/ 1489615 h 2365533"/>
                  <a:gd name="connsiteX13" fmla="*/ 845153 w 2072925"/>
                  <a:gd name="connsiteY13" fmla="*/ 1632204 h 2365533"/>
                  <a:gd name="connsiteX14" fmla="*/ 1227868 w 2072925"/>
                  <a:gd name="connsiteY14" fmla="*/ 1632204 h 2365533"/>
                  <a:gd name="connsiteX15" fmla="*/ 1227868 w 2072925"/>
                  <a:gd name="connsiteY15" fmla="*/ 1469517 h 2365533"/>
                  <a:gd name="connsiteX16" fmla="*/ 1341311 w 2072925"/>
                  <a:gd name="connsiteY16" fmla="*/ 1231678 h 2365533"/>
                  <a:gd name="connsiteX17" fmla="*/ 1383983 w 2072925"/>
                  <a:gd name="connsiteY17" fmla="*/ 1197102 h 2365533"/>
                  <a:gd name="connsiteX18" fmla="*/ 1605915 w 2072925"/>
                  <a:gd name="connsiteY18" fmla="*/ 911828 h 2365533"/>
                  <a:gd name="connsiteX19" fmla="*/ 1729931 w 2072925"/>
                  <a:gd name="connsiteY19" fmla="*/ 911828 h 2365533"/>
                  <a:gd name="connsiteX20" fmla="*/ 2072926 w 2072925"/>
                  <a:gd name="connsiteY20" fmla="*/ 568833 h 2365533"/>
                  <a:gd name="connsiteX21" fmla="*/ 2072926 w 2072925"/>
                  <a:gd name="connsiteY21" fmla="*/ 237744 h 2365533"/>
                  <a:gd name="connsiteX22" fmla="*/ 2011204 w 2072925"/>
                  <a:gd name="connsiteY22" fmla="*/ 176022 h 2365533"/>
                  <a:gd name="connsiteX23" fmla="*/ 342995 w 2072925"/>
                  <a:gd name="connsiteY23" fmla="*/ 752189 h 2365533"/>
                  <a:gd name="connsiteX24" fmla="*/ 159449 w 2072925"/>
                  <a:gd name="connsiteY24" fmla="*/ 568643 h 2365533"/>
                  <a:gd name="connsiteX25" fmla="*/ 159449 w 2072925"/>
                  <a:gd name="connsiteY25" fmla="*/ 335471 h 2365533"/>
                  <a:gd name="connsiteX26" fmla="*/ 422720 w 2072925"/>
                  <a:gd name="connsiteY26" fmla="*/ 335471 h 2365533"/>
                  <a:gd name="connsiteX27" fmla="*/ 422720 w 2072925"/>
                  <a:gd name="connsiteY27" fmla="*/ 716090 h 2365533"/>
                  <a:gd name="connsiteX28" fmla="*/ 425672 w 2072925"/>
                  <a:gd name="connsiteY28" fmla="*/ 752285 h 2365533"/>
                  <a:gd name="connsiteX29" fmla="*/ 342995 w 2072925"/>
                  <a:gd name="connsiteY29" fmla="*/ 752285 h 2365533"/>
                  <a:gd name="connsiteX30" fmla="*/ 1246251 w 2072925"/>
                  <a:gd name="connsiteY30" fmla="*/ 941927 h 2365533"/>
                  <a:gd name="connsiteX31" fmla="*/ 704088 w 2072925"/>
                  <a:gd name="connsiteY31" fmla="*/ 399860 h 2365533"/>
                  <a:gd name="connsiteX32" fmla="*/ 826865 w 2072925"/>
                  <a:gd name="connsiteY32" fmla="*/ 277082 h 2365533"/>
                  <a:gd name="connsiteX33" fmla="*/ 1368933 w 2072925"/>
                  <a:gd name="connsiteY33" fmla="*/ 819150 h 2365533"/>
                  <a:gd name="connsiteX34" fmla="*/ 1246156 w 2072925"/>
                  <a:gd name="connsiteY34" fmla="*/ 941927 h 2365533"/>
                  <a:gd name="connsiteX35" fmla="*/ 1913477 w 2072925"/>
                  <a:gd name="connsiteY35" fmla="*/ 568643 h 2365533"/>
                  <a:gd name="connsiteX36" fmla="*/ 1729835 w 2072925"/>
                  <a:gd name="connsiteY36" fmla="*/ 752285 h 2365533"/>
                  <a:gd name="connsiteX37" fmla="*/ 1647254 w 2072925"/>
                  <a:gd name="connsiteY37" fmla="*/ 752285 h 2365533"/>
                  <a:gd name="connsiteX38" fmla="*/ 1650206 w 2072925"/>
                  <a:gd name="connsiteY38" fmla="*/ 716090 h 2365533"/>
                  <a:gd name="connsiteX39" fmla="*/ 1650206 w 2072925"/>
                  <a:gd name="connsiteY39" fmla="*/ 335471 h 2365533"/>
                  <a:gd name="connsiteX40" fmla="*/ 1913477 w 2072925"/>
                  <a:gd name="connsiteY40" fmla="*/ 335471 h 2365533"/>
                  <a:gd name="connsiteX41" fmla="*/ 1913477 w 2072925"/>
                  <a:gd name="connsiteY41" fmla="*/ 568643 h 2365533"/>
                  <a:gd name="connsiteX42" fmla="*/ 1674305 w 2072925"/>
                  <a:gd name="connsiteY42" fmla="*/ 2174177 h 2365533"/>
                  <a:gd name="connsiteX43" fmla="*/ 1546765 w 2072925"/>
                  <a:gd name="connsiteY43" fmla="*/ 2174177 h 2365533"/>
                  <a:gd name="connsiteX44" fmla="*/ 1546765 w 2072925"/>
                  <a:gd name="connsiteY44" fmla="*/ 1968913 h 2365533"/>
                  <a:gd name="connsiteX45" fmla="*/ 1369314 w 2072925"/>
                  <a:gd name="connsiteY45" fmla="*/ 1791462 h 2365533"/>
                  <a:gd name="connsiteX46" fmla="*/ 703612 w 2072925"/>
                  <a:gd name="connsiteY46" fmla="*/ 1791462 h 2365533"/>
                  <a:gd name="connsiteX47" fmla="*/ 526161 w 2072925"/>
                  <a:gd name="connsiteY47" fmla="*/ 1968913 h 2365533"/>
                  <a:gd name="connsiteX48" fmla="*/ 526161 w 2072925"/>
                  <a:gd name="connsiteY48" fmla="*/ 2174177 h 2365533"/>
                  <a:gd name="connsiteX49" fmla="*/ 398621 w 2072925"/>
                  <a:gd name="connsiteY49" fmla="*/ 2174177 h 2365533"/>
                  <a:gd name="connsiteX50" fmla="*/ 398621 w 2072925"/>
                  <a:gd name="connsiteY50" fmla="*/ 2365534 h 2365533"/>
                  <a:gd name="connsiteX51" fmla="*/ 1674305 w 2072925"/>
                  <a:gd name="connsiteY51" fmla="*/ 2365534 h 2365533"/>
                  <a:gd name="connsiteX52" fmla="*/ 1674305 w 2072925"/>
                  <a:gd name="connsiteY52" fmla="*/ 2174177 h 2365533"/>
                  <a:gd name="connsiteX53" fmla="*/ 1319975 w 2072925"/>
                  <a:gd name="connsiteY53" fmla="*/ 1982819 h 2365533"/>
                  <a:gd name="connsiteX54" fmla="*/ 1319975 w 2072925"/>
                  <a:gd name="connsiteY54" fmla="*/ 2110359 h 2365533"/>
                  <a:gd name="connsiteX55" fmla="*/ 753047 w 2072925"/>
                  <a:gd name="connsiteY55" fmla="*/ 2110359 h 2365533"/>
                  <a:gd name="connsiteX56" fmla="*/ 753047 w 2072925"/>
                  <a:gd name="connsiteY56" fmla="*/ 1982819 h 2365533"/>
                  <a:gd name="connsiteX57" fmla="*/ 1319975 w 2072925"/>
                  <a:gd name="connsiteY57" fmla="*/ 1982819 h 2365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072925" h="2365533">
                    <a:moveTo>
                      <a:pt x="2011204" y="176022"/>
                    </a:moveTo>
                    <a:lnTo>
                      <a:pt x="1650206" y="176022"/>
                    </a:lnTo>
                    <a:lnTo>
                      <a:pt x="1650206" y="0"/>
                    </a:lnTo>
                    <a:lnTo>
                      <a:pt x="422720" y="0"/>
                    </a:lnTo>
                    <a:lnTo>
                      <a:pt x="422720" y="176022"/>
                    </a:lnTo>
                    <a:lnTo>
                      <a:pt x="61722" y="176022"/>
                    </a:lnTo>
                    <a:cubicBezTo>
                      <a:pt x="27623" y="176022"/>
                      <a:pt x="0" y="203644"/>
                      <a:pt x="0" y="237744"/>
                    </a:cubicBezTo>
                    <a:lnTo>
                      <a:pt x="0" y="568643"/>
                    </a:lnTo>
                    <a:cubicBezTo>
                      <a:pt x="0" y="758095"/>
                      <a:pt x="153543" y="911733"/>
                      <a:pt x="343091" y="911733"/>
                    </a:cubicBezTo>
                    <a:lnTo>
                      <a:pt x="467106" y="911733"/>
                    </a:lnTo>
                    <a:cubicBezTo>
                      <a:pt x="515493" y="1022413"/>
                      <a:pt x="598361" y="1123283"/>
                      <a:pt x="689038" y="1197007"/>
                    </a:cubicBezTo>
                    <a:lnTo>
                      <a:pt x="715994" y="1218914"/>
                    </a:lnTo>
                    <a:cubicBezTo>
                      <a:pt x="797624" y="1285018"/>
                      <a:pt x="845153" y="1384459"/>
                      <a:pt x="845153" y="1489615"/>
                    </a:cubicBezTo>
                    <a:lnTo>
                      <a:pt x="845153" y="1632204"/>
                    </a:lnTo>
                    <a:lnTo>
                      <a:pt x="1227868" y="1632204"/>
                    </a:lnTo>
                    <a:lnTo>
                      <a:pt x="1227868" y="1469517"/>
                    </a:lnTo>
                    <a:cubicBezTo>
                      <a:pt x="1227868" y="1377220"/>
                      <a:pt x="1269587" y="1289780"/>
                      <a:pt x="1341311" y="1231678"/>
                    </a:cubicBezTo>
                    <a:lnTo>
                      <a:pt x="1383983" y="1197102"/>
                    </a:lnTo>
                    <a:cubicBezTo>
                      <a:pt x="1474756" y="1123474"/>
                      <a:pt x="1557528" y="1022509"/>
                      <a:pt x="1605915" y="911828"/>
                    </a:cubicBezTo>
                    <a:lnTo>
                      <a:pt x="1729931" y="911828"/>
                    </a:lnTo>
                    <a:cubicBezTo>
                      <a:pt x="1919383" y="911828"/>
                      <a:pt x="2072926" y="758285"/>
                      <a:pt x="2072926" y="568833"/>
                    </a:cubicBezTo>
                    <a:lnTo>
                      <a:pt x="2072926" y="237744"/>
                    </a:lnTo>
                    <a:cubicBezTo>
                      <a:pt x="2072926" y="203644"/>
                      <a:pt x="2045303" y="176022"/>
                      <a:pt x="2011204" y="176022"/>
                    </a:cubicBezTo>
                    <a:close/>
                    <a:moveTo>
                      <a:pt x="342995" y="752189"/>
                    </a:moveTo>
                    <a:cubicBezTo>
                      <a:pt x="241649" y="752189"/>
                      <a:pt x="159449" y="669988"/>
                      <a:pt x="159449" y="568643"/>
                    </a:cubicBezTo>
                    <a:lnTo>
                      <a:pt x="159449" y="335471"/>
                    </a:lnTo>
                    <a:lnTo>
                      <a:pt x="422720" y="335471"/>
                    </a:lnTo>
                    <a:lnTo>
                      <a:pt x="422720" y="716090"/>
                    </a:lnTo>
                    <a:cubicBezTo>
                      <a:pt x="422720" y="728186"/>
                      <a:pt x="424625" y="740188"/>
                      <a:pt x="425672" y="752285"/>
                    </a:cubicBezTo>
                    <a:lnTo>
                      <a:pt x="342995" y="752285"/>
                    </a:lnTo>
                    <a:close/>
                    <a:moveTo>
                      <a:pt x="1246251" y="941927"/>
                    </a:moveTo>
                    <a:cubicBezTo>
                      <a:pt x="877348" y="1141000"/>
                      <a:pt x="505016" y="768763"/>
                      <a:pt x="704088" y="399860"/>
                    </a:cubicBezTo>
                    <a:cubicBezTo>
                      <a:pt x="731996" y="348139"/>
                      <a:pt x="775145" y="304991"/>
                      <a:pt x="826865" y="277082"/>
                    </a:cubicBezTo>
                    <a:cubicBezTo>
                      <a:pt x="1195673" y="78391"/>
                      <a:pt x="1567625" y="450342"/>
                      <a:pt x="1368933" y="819150"/>
                    </a:cubicBezTo>
                    <a:cubicBezTo>
                      <a:pt x="1341025" y="870871"/>
                      <a:pt x="1297877" y="914114"/>
                      <a:pt x="1246156" y="941927"/>
                    </a:cubicBezTo>
                    <a:close/>
                    <a:moveTo>
                      <a:pt x="1913477" y="568643"/>
                    </a:moveTo>
                    <a:cubicBezTo>
                      <a:pt x="1913477" y="670084"/>
                      <a:pt x="1831277" y="752285"/>
                      <a:pt x="1729835" y="752285"/>
                    </a:cubicBezTo>
                    <a:lnTo>
                      <a:pt x="1647254" y="752285"/>
                    </a:lnTo>
                    <a:cubicBezTo>
                      <a:pt x="1648301" y="740188"/>
                      <a:pt x="1650206" y="728186"/>
                      <a:pt x="1650206" y="716090"/>
                    </a:cubicBezTo>
                    <a:lnTo>
                      <a:pt x="1650206" y="335471"/>
                    </a:lnTo>
                    <a:lnTo>
                      <a:pt x="1913477" y="335471"/>
                    </a:lnTo>
                    <a:lnTo>
                      <a:pt x="1913477" y="568643"/>
                    </a:lnTo>
                    <a:close/>
                    <a:moveTo>
                      <a:pt x="1674305" y="2174177"/>
                    </a:moveTo>
                    <a:lnTo>
                      <a:pt x="1546765" y="2174177"/>
                    </a:lnTo>
                    <a:lnTo>
                      <a:pt x="1546765" y="1968913"/>
                    </a:lnTo>
                    <a:cubicBezTo>
                      <a:pt x="1546765" y="1870901"/>
                      <a:pt x="1467326" y="1791462"/>
                      <a:pt x="1369314" y="1791462"/>
                    </a:cubicBezTo>
                    <a:lnTo>
                      <a:pt x="703612" y="1791462"/>
                    </a:lnTo>
                    <a:cubicBezTo>
                      <a:pt x="605600" y="1791462"/>
                      <a:pt x="526161" y="1870901"/>
                      <a:pt x="526161" y="1968913"/>
                    </a:cubicBezTo>
                    <a:lnTo>
                      <a:pt x="526161" y="2174177"/>
                    </a:lnTo>
                    <a:lnTo>
                      <a:pt x="398621" y="2174177"/>
                    </a:lnTo>
                    <a:lnTo>
                      <a:pt x="398621" y="2365534"/>
                    </a:lnTo>
                    <a:lnTo>
                      <a:pt x="1674305" y="2365534"/>
                    </a:lnTo>
                    <a:lnTo>
                      <a:pt x="1674305" y="2174177"/>
                    </a:lnTo>
                    <a:close/>
                    <a:moveTo>
                      <a:pt x="1319975" y="1982819"/>
                    </a:moveTo>
                    <a:lnTo>
                      <a:pt x="1319975" y="2110359"/>
                    </a:lnTo>
                    <a:lnTo>
                      <a:pt x="753047" y="2110359"/>
                    </a:lnTo>
                    <a:lnTo>
                      <a:pt x="753047" y="1982819"/>
                    </a:lnTo>
                    <a:lnTo>
                      <a:pt x="1319975" y="1982819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CA53A6F3-B4F2-013B-91F6-951A552E66FD}"/>
              </a:ext>
            </a:extLst>
          </p:cNvPr>
          <p:cNvGrpSpPr/>
          <p:nvPr/>
        </p:nvGrpSpPr>
        <p:grpSpPr>
          <a:xfrm>
            <a:off x="7449587" y="3215950"/>
            <a:ext cx="627873" cy="627873"/>
            <a:chOff x="4904214" y="5718794"/>
            <a:chExt cx="627873" cy="627873"/>
          </a:xfrm>
        </p:grpSpPr>
        <p:sp>
          <p:nvSpPr>
            <p:cNvPr id="68" name="Semicírculo 67">
              <a:extLst>
                <a:ext uri="{FF2B5EF4-FFF2-40B4-BE49-F238E27FC236}">
                  <a16:creationId xmlns:a16="http://schemas.microsoft.com/office/drawing/2014/main" id="{9AFA2165-DF45-505E-A61E-B0B9526875F4}"/>
                </a:ext>
              </a:extLst>
            </p:cNvPr>
            <p:cNvSpPr>
              <a:spLocks/>
            </p:cNvSpPr>
            <p:nvPr/>
          </p:nvSpPr>
          <p:spPr>
            <a:xfrm rot="10800000">
              <a:off x="4904214" y="5718794"/>
              <a:ext cx="627873" cy="62787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B5E4A490-F3D6-5E37-1A64-29AFE903AA3D}"/>
                </a:ext>
              </a:extLst>
            </p:cNvPr>
            <p:cNvGrpSpPr/>
            <p:nvPr/>
          </p:nvGrpSpPr>
          <p:grpSpPr>
            <a:xfrm>
              <a:off x="5050661" y="5929071"/>
              <a:ext cx="334419" cy="248673"/>
              <a:chOff x="4852987" y="2505075"/>
              <a:chExt cx="2487453" cy="1849659"/>
            </a:xfrm>
            <a:solidFill>
              <a:srgbClr val="66696C"/>
            </a:solidFill>
          </p:grpSpPr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F825C47F-5211-FAB7-42DB-452046C62197}"/>
                  </a:ext>
                </a:extLst>
              </p:cNvPr>
              <p:cNvSpPr/>
              <p:nvPr/>
            </p:nvSpPr>
            <p:spPr>
              <a:xfrm>
                <a:off x="6543087" y="2664544"/>
                <a:ext cx="701820" cy="792862"/>
              </a:xfrm>
              <a:custGeom>
                <a:avLst/>
                <a:gdLst>
                  <a:gd name="connsiteX0" fmla="*/ 433213 w 701820"/>
                  <a:gd name="connsiteY0" fmla="*/ 4456 h 792862"/>
                  <a:gd name="connsiteX1" fmla="*/ 269287 w 701820"/>
                  <a:gd name="connsiteY1" fmla="*/ 146569 h 792862"/>
                  <a:gd name="connsiteX2" fmla="*/ 277955 w 701820"/>
                  <a:gd name="connsiteY2" fmla="*/ 319543 h 792862"/>
                  <a:gd name="connsiteX3" fmla="*/ 21161 w 701820"/>
                  <a:gd name="connsiteY3" fmla="*/ 637773 h 792862"/>
                  <a:gd name="connsiteX4" fmla="*/ 30591 w 701820"/>
                  <a:gd name="connsiteY4" fmla="*/ 766265 h 792862"/>
                  <a:gd name="connsiteX5" fmla="*/ 32020 w 701820"/>
                  <a:gd name="connsiteY5" fmla="*/ 767599 h 792862"/>
                  <a:gd name="connsiteX6" fmla="*/ 169942 w 701820"/>
                  <a:gd name="connsiteY6" fmla="*/ 758074 h 792862"/>
                  <a:gd name="connsiteX7" fmla="*/ 426736 w 701820"/>
                  <a:gd name="connsiteY7" fmla="*/ 439844 h 792862"/>
                  <a:gd name="connsiteX8" fmla="*/ 629142 w 701820"/>
                  <a:gd name="connsiteY8" fmla="*/ 376502 h 792862"/>
                  <a:gd name="connsiteX9" fmla="*/ 701818 w 701820"/>
                  <a:gd name="connsiteY9" fmla="*/ 224293 h 792862"/>
                  <a:gd name="connsiteX10" fmla="*/ 433308 w 701820"/>
                  <a:gd name="connsiteY10" fmla="*/ 4456 h 79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01820" h="792862">
                    <a:moveTo>
                      <a:pt x="433213" y="4456"/>
                    </a:moveTo>
                    <a:cubicBezTo>
                      <a:pt x="358346" y="19220"/>
                      <a:pt x="295481" y="74846"/>
                      <a:pt x="269287" y="146569"/>
                    </a:cubicBezTo>
                    <a:cubicBezTo>
                      <a:pt x="245951" y="210386"/>
                      <a:pt x="253857" y="269537"/>
                      <a:pt x="277955" y="319543"/>
                    </a:cubicBezTo>
                    <a:lnTo>
                      <a:pt x="21161" y="637773"/>
                    </a:lnTo>
                    <a:cubicBezTo>
                      <a:pt x="-10081" y="676445"/>
                      <a:pt x="-6557" y="733214"/>
                      <a:pt x="30591" y="766265"/>
                    </a:cubicBezTo>
                    <a:cubicBezTo>
                      <a:pt x="31067" y="766646"/>
                      <a:pt x="31543" y="767123"/>
                      <a:pt x="32020" y="767599"/>
                    </a:cubicBezTo>
                    <a:cubicBezTo>
                      <a:pt x="72882" y="804365"/>
                      <a:pt x="135461" y="800841"/>
                      <a:pt x="169942" y="758074"/>
                    </a:cubicBezTo>
                    <a:lnTo>
                      <a:pt x="426736" y="439844"/>
                    </a:lnTo>
                    <a:cubicBezTo>
                      <a:pt x="484933" y="453750"/>
                      <a:pt x="549132" y="451655"/>
                      <a:pt x="629142" y="376502"/>
                    </a:cubicBezTo>
                    <a:cubicBezTo>
                      <a:pt x="671528" y="336688"/>
                      <a:pt x="701532" y="282395"/>
                      <a:pt x="701818" y="224293"/>
                    </a:cubicBezTo>
                    <a:cubicBezTo>
                      <a:pt x="702484" y="85704"/>
                      <a:pt x="576754" y="-23738"/>
                      <a:pt x="433308" y="4456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470267A7-7BD8-D685-6559-FECD6B614C14}"/>
                  </a:ext>
                </a:extLst>
              </p:cNvPr>
              <p:cNvSpPr/>
              <p:nvPr/>
            </p:nvSpPr>
            <p:spPr>
              <a:xfrm>
                <a:off x="4852987" y="2505075"/>
                <a:ext cx="2487453" cy="1849659"/>
              </a:xfrm>
              <a:custGeom>
                <a:avLst/>
                <a:gdLst>
                  <a:gd name="connsiteX0" fmla="*/ 637794 w 2487453"/>
                  <a:gd name="connsiteY0" fmla="*/ 1243775 h 1849659"/>
                  <a:gd name="connsiteX1" fmla="*/ 861060 w 2487453"/>
                  <a:gd name="connsiteY1" fmla="*/ 1020509 h 1849659"/>
                  <a:gd name="connsiteX2" fmla="*/ 855155 w 2487453"/>
                  <a:gd name="connsiteY2" fmla="*/ 970979 h 1849659"/>
                  <a:gd name="connsiteX3" fmla="*/ 1034796 w 2487453"/>
                  <a:gd name="connsiteY3" fmla="*/ 791337 h 1849659"/>
                  <a:gd name="connsiteX4" fmla="*/ 1084326 w 2487453"/>
                  <a:gd name="connsiteY4" fmla="*/ 797243 h 1849659"/>
                  <a:gd name="connsiteX5" fmla="*/ 1135285 w 2487453"/>
                  <a:gd name="connsiteY5" fmla="*/ 790861 h 1849659"/>
                  <a:gd name="connsiteX6" fmla="*/ 1299877 w 2487453"/>
                  <a:gd name="connsiteY6" fmla="*/ 1065181 h 1849659"/>
                  <a:gd name="connsiteX7" fmla="*/ 1243775 w 2487453"/>
                  <a:gd name="connsiteY7" fmla="*/ 1211866 h 1849659"/>
                  <a:gd name="connsiteX8" fmla="*/ 1467041 w 2487453"/>
                  <a:gd name="connsiteY8" fmla="*/ 1435132 h 1849659"/>
                  <a:gd name="connsiteX9" fmla="*/ 1690307 w 2487453"/>
                  <a:gd name="connsiteY9" fmla="*/ 1211866 h 1849659"/>
                  <a:gd name="connsiteX10" fmla="*/ 1477804 w 2487453"/>
                  <a:gd name="connsiteY10" fmla="*/ 989743 h 1849659"/>
                  <a:gd name="connsiteX11" fmla="*/ 1285494 w 2487453"/>
                  <a:gd name="connsiteY11" fmla="*/ 669322 h 1849659"/>
                  <a:gd name="connsiteX12" fmla="*/ 1307592 w 2487453"/>
                  <a:gd name="connsiteY12" fmla="*/ 574072 h 1849659"/>
                  <a:gd name="connsiteX13" fmla="*/ 1084326 w 2487453"/>
                  <a:gd name="connsiteY13" fmla="*/ 350806 h 1849659"/>
                  <a:gd name="connsiteX14" fmla="*/ 861060 w 2487453"/>
                  <a:gd name="connsiteY14" fmla="*/ 574072 h 1849659"/>
                  <a:gd name="connsiteX15" fmla="*/ 884206 w 2487453"/>
                  <a:gd name="connsiteY15" fmla="*/ 671322 h 1849659"/>
                  <a:gd name="connsiteX16" fmla="*/ 735044 w 2487453"/>
                  <a:gd name="connsiteY16" fmla="*/ 820484 h 1849659"/>
                  <a:gd name="connsiteX17" fmla="*/ 637794 w 2487453"/>
                  <a:gd name="connsiteY17" fmla="*/ 797338 h 1849659"/>
                  <a:gd name="connsiteX18" fmla="*/ 414528 w 2487453"/>
                  <a:gd name="connsiteY18" fmla="*/ 1020604 h 1849659"/>
                  <a:gd name="connsiteX19" fmla="*/ 637794 w 2487453"/>
                  <a:gd name="connsiteY19" fmla="*/ 1243870 h 1849659"/>
                  <a:gd name="connsiteX20" fmla="*/ 2391823 w 2487453"/>
                  <a:gd name="connsiteY20" fmla="*/ 1658398 h 1849659"/>
                  <a:gd name="connsiteX21" fmla="*/ 191357 w 2487453"/>
                  <a:gd name="connsiteY21" fmla="*/ 1658398 h 1849659"/>
                  <a:gd name="connsiteX22" fmla="*/ 191357 w 2487453"/>
                  <a:gd name="connsiteY22" fmla="*/ 95631 h 1849659"/>
                  <a:gd name="connsiteX23" fmla="*/ 95631 w 2487453"/>
                  <a:gd name="connsiteY23" fmla="*/ 0 h 1849659"/>
                  <a:gd name="connsiteX24" fmla="*/ 0 w 2487453"/>
                  <a:gd name="connsiteY24" fmla="*/ 95631 h 1849659"/>
                  <a:gd name="connsiteX25" fmla="*/ 0 w 2487453"/>
                  <a:gd name="connsiteY25" fmla="*/ 1754029 h 1849659"/>
                  <a:gd name="connsiteX26" fmla="*/ 95631 w 2487453"/>
                  <a:gd name="connsiteY26" fmla="*/ 1849660 h 1849659"/>
                  <a:gd name="connsiteX27" fmla="*/ 2391823 w 2487453"/>
                  <a:gd name="connsiteY27" fmla="*/ 1849660 h 1849659"/>
                  <a:gd name="connsiteX28" fmla="*/ 2487454 w 2487453"/>
                  <a:gd name="connsiteY28" fmla="*/ 1754029 h 1849659"/>
                  <a:gd name="connsiteX29" fmla="*/ 2391823 w 2487453"/>
                  <a:gd name="connsiteY29" fmla="*/ 1658398 h 184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487453" h="1849659">
                    <a:moveTo>
                      <a:pt x="637794" y="1243775"/>
                    </a:moveTo>
                    <a:cubicBezTo>
                      <a:pt x="761048" y="1243775"/>
                      <a:pt x="861060" y="1143857"/>
                      <a:pt x="861060" y="1020509"/>
                    </a:cubicBezTo>
                    <a:cubicBezTo>
                      <a:pt x="861060" y="1003459"/>
                      <a:pt x="858774" y="986981"/>
                      <a:pt x="855155" y="970979"/>
                    </a:cubicBezTo>
                    <a:lnTo>
                      <a:pt x="1034796" y="791337"/>
                    </a:lnTo>
                    <a:cubicBezTo>
                      <a:pt x="1050798" y="794957"/>
                      <a:pt x="1067276" y="797243"/>
                      <a:pt x="1084326" y="797243"/>
                    </a:cubicBezTo>
                    <a:cubicBezTo>
                      <a:pt x="1101376" y="797243"/>
                      <a:pt x="1118902" y="794671"/>
                      <a:pt x="1135285" y="790861"/>
                    </a:cubicBezTo>
                    <a:lnTo>
                      <a:pt x="1299877" y="1065181"/>
                    </a:lnTo>
                    <a:cubicBezTo>
                      <a:pt x="1265396" y="1104519"/>
                      <a:pt x="1243775" y="1155383"/>
                      <a:pt x="1243775" y="1211866"/>
                    </a:cubicBezTo>
                    <a:cubicBezTo>
                      <a:pt x="1243775" y="1335119"/>
                      <a:pt x="1343692" y="1435132"/>
                      <a:pt x="1467041" y="1435132"/>
                    </a:cubicBezTo>
                    <a:cubicBezTo>
                      <a:pt x="1590389" y="1435132"/>
                      <a:pt x="1690307" y="1335214"/>
                      <a:pt x="1690307" y="1211866"/>
                    </a:cubicBezTo>
                    <a:cubicBezTo>
                      <a:pt x="1690307" y="1088517"/>
                      <a:pt x="1596009" y="995458"/>
                      <a:pt x="1477804" y="989743"/>
                    </a:cubicBezTo>
                    <a:lnTo>
                      <a:pt x="1285494" y="669322"/>
                    </a:lnTo>
                    <a:cubicBezTo>
                      <a:pt x="1299210" y="640366"/>
                      <a:pt x="1307592" y="608267"/>
                      <a:pt x="1307592" y="574072"/>
                    </a:cubicBezTo>
                    <a:cubicBezTo>
                      <a:pt x="1307592" y="450818"/>
                      <a:pt x="1207675" y="350806"/>
                      <a:pt x="1084326" y="350806"/>
                    </a:cubicBezTo>
                    <a:cubicBezTo>
                      <a:pt x="960977" y="350806"/>
                      <a:pt x="861060" y="450723"/>
                      <a:pt x="861060" y="574072"/>
                    </a:cubicBezTo>
                    <a:cubicBezTo>
                      <a:pt x="861060" y="609124"/>
                      <a:pt x="869823" y="641795"/>
                      <a:pt x="884206" y="671322"/>
                    </a:cubicBezTo>
                    <a:lnTo>
                      <a:pt x="735044" y="820484"/>
                    </a:lnTo>
                    <a:cubicBezTo>
                      <a:pt x="705517" y="806101"/>
                      <a:pt x="672846" y="797338"/>
                      <a:pt x="637794" y="797338"/>
                    </a:cubicBezTo>
                    <a:cubicBezTo>
                      <a:pt x="514541" y="797338"/>
                      <a:pt x="414528" y="897255"/>
                      <a:pt x="414528" y="1020604"/>
                    </a:cubicBezTo>
                    <a:cubicBezTo>
                      <a:pt x="414528" y="1143953"/>
                      <a:pt x="514445" y="1243870"/>
                      <a:pt x="637794" y="1243870"/>
                    </a:cubicBezTo>
                    <a:close/>
                    <a:moveTo>
                      <a:pt x="2391823" y="1658398"/>
                    </a:moveTo>
                    <a:lnTo>
                      <a:pt x="191357" y="1658398"/>
                    </a:lnTo>
                    <a:lnTo>
                      <a:pt x="191357" y="95631"/>
                    </a:lnTo>
                    <a:cubicBezTo>
                      <a:pt x="191357" y="42863"/>
                      <a:pt x="148495" y="0"/>
                      <a:pt x="95631" y="0"/>
                    </a:cubicBezTo>
                    <a:cubicBezTo>
                      <a:pt x="42767" y="0"/>
                      <a:pt x="0" y="42863"/>
                      <a:pt x="0" y="95631"/>
                    </a:cubicBezTo>
                    <a:lnTo>
                      <a:pt x="0" y="1754029"/>
                    </a:lnTo>
                    <a:cubicBezTo>
                      <a:pt x="0" y="1806893"/>
                      <a:pt x="42863" y="1849660"/>
                      <a:pt x="95631" y="1849660"/>
                    </a:cubicBezTo>
                    <a:lnTo>
                      <a:pt x="2391823" y="1849660"/>
                    </a:lnTo>
                    <a:cubicBezTo>
                      <a:pt x="2444687" y="1849660"/>
                      <a:pt x="2487454" y="1806797"/>
                      <a:pt x="2487454" y="1754029"/>
                    </a:cubicBezTo>
                    <a:cubicBezTo>
                      <a:pt x="2487454" y="1701260"/>
                      <a:pt x="2444591" y="1658398"/>
                      <a:pt x="2391823" y="165839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FD930800-B7F1-2D21-00B8-1592E71F08B8}"/>
              </a:ext>
            </a:extLst>
          </p:cNvPr>
          <p:cNvGrpSpPr/>
          <p:nvPr/>
        </p:nvGrpSpPr>
        <p:grpSpPr>
          <a:xfrm>
            <a:off x="6657022" y="2591298"/>
            <a:ext cx="570794" cy="570794"/>
            <a:chOff x="4845028" y="1172336"/>
            <a:chExt cx="570794" cy="570794"/>
          </a:xfrm>
        </p:grpSpPr>
        <p:sp>
          <p:nvSpPr>
            <p:cNvPr id="75" name="Semicírculo 74">
              <a:extLst>
                <a:ext uri="{FF2B5EF4-FFF2-40B4-BE49-F238E27FC236}">
                  <a16:creationId xmlns:a16="http://schemas.microsoft.com/office/drawing/2014/main" id="{96F83BE5-88E7-18F1-7334-E454839577F2}"/>
                </a:ext>
              </a:extLst>
            </p:cNvPr>
            <p:cNvSpPr>
              <a:spLocks/>
            </p:cNvSpPr>
            <p:nvPr/>
          </p:nvSpPr>
          <p:spPr>
            <a:xfrm rot="10800000">
              <a:off x="4845028" y="1172336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CEF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76" name="Gráfico 75">
              <a:extLst>
                <a:ext uri="{FF2B5EF4-FFF2-40B4-BE49-F238E27FC236}">
                  <a16:creationId xmlns:a16="http://schemas.microsoft.com/office/drawing/2014/main" id="{BA17890B-74A4-F555-9B6B-9C5869127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90351" y="1249364"/>
              <a:ext cx="302508" cy="375280"/>
            </a:xfrm>
            <a:prstGeom prst="rect">
              <a:avLst/>
            </a:prstGeom>
          </p:spPr>
        </p:pic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9F5F867B-76F8-8BE1-8A29-4934FDD3D474}"/>
              </a:ext>
            </a:extLst>
          </p:cNvPr>
          <p:cNvGrpSpPr/>
          <p:nvPr/>
        </p:nvGrpSpPr>
        <p:grpSpPr>
          <a:xfrm>
            <a:off x="6657022" y="1162871"/>
            <a:ext cx="570794" cy="570794"/>
            <a:chOff x="7558567" y="1172336"/>
            <a:chExt cx="570794" cy="570794"/>
          </a:xfrm>
        </p:grpSpPr>
        <p:sp>
          <p:nvSpPr>
            <p:cNvPr id="82" name="Semicírculo 81">
              <a:extLst>
                <a:ext uri="{FF2B5EF4-FFF2-40B4-BE49-F238E27FC236}">
                  <a16:creationId xmlns:a16="http://schemas.microsoft.com/office/drawing/2014/main" id="{2355F7E7-67FE-2FD0-FA17-EA54085BCA61}"/>
                </a:ext>
              </a:extLst>
            </p:cNvPr>
            <p:cNvSpPr>
              <a:spLocks/>
            </p:cNvSpPr>
            <p:nvPr/>
          </p:nvSpPr>
          <p:spPr>
            <a:xfrm rot="10800000">
              <a:off x="7558567" y="1172336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CEF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83" name="Gráfico 82">
              <a:extLst>
                <a:ext uri="{FF2B5EF4-FFF2-40B4-BE49-F238E27FC236}">
                  <a16:creationId xmlns:a16="http://schemas.microsoft.com/office/drawing/2014/main" id="{99924D34-2E2F-3CBA-70B0-65FABBA5C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677377" y="1272997"/>
              <a:ext cx="333174" cy="353324"/>
            </a:xfrm>
            <a:prstGeom prst="rect">
              <a:avLst/>
            </a:prstGeom>
          </p:spPr>
        </p:pic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BF7AC3E7-602C-20E6-FE3A-8FB9FF7D693E}"/>
              </a:ext>
            </a:extLst>
          </p:cNvPr>
          <p:cNvGrpSpPr/>
          <p:nvPr/>
        </p:nvGrpSpPr>
        <p:grpSpPr>
          <a:xfrm>
            <a:off x="6657022" y="1845212"/>
            <a:ext cx="570794" cy="570794"/>
            <a:chOff x="9923201" y="1172336"/>
            <a:chExt cx="570794" cy="570794"/>
          </a:xfrm>
        </p:grpSpPr>
        <p:sp>
          <p:nvSpPr>
            <p:cNvPr id="89" name="Semicírculo 88">
              <a:extLst>
                <a:ext uri="{FF2B5EF4-FFF2-40B4-BE49-F238E27FC236}">
                  <a16:creationId xmlns:a16="http://schemas.microsoft.com/office/drawing/2014/main" id="{84E2C845-6A56-BC04-2761-DEFC6077DF8B}"/>
                </a:ext>
              </a:extLst>
            </p:cNvPr>
            <p:cNvSpPr>
              <a:spLocks/>
            </p:cNvSpPr>
            <p:nvPr/>
          </p:nvSpPr>
          <p:spPr>
            <a:xfrm rot="10800000">
              <a:off x="9923201" y="1172336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CEF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90" name="Gráfico 89">
              <a:extLst>
                <a:ext uri="{FF2B5EF4-FFF2-40B4-BE49-F238E27FC236}">
                  <a16:creationId xmlns:a16="http://schemas.microsoft.com/office/drawing/2014/main" id="{C0B44E76-62F7-9C87-8078-6B3C714CB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022200" y="1222424"/>
              <a:ext cx="396245" cy="386171"/>
            </a:xfrm>
            <a:prstGeom prst="rect">
              <a:avLst/>
            </a:prstGeom>
          </p:spPr>
        </p:pic>
      </p:grp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076C7DF7-FFD3-D717-A756-BBEB45BC29A2}"/>
              </a:ext>
            </a:extLst>
          </p:cNvPr>
          <p:cNvGrpSpPr>
            <a:grpSpLocks/>
          </p:cNvGrpSpPr>
          <p:nvPr/>
        </p:nvGrpSpPr>
        <p:grpSpPr>
          <a:xfrm>
            <a:off x="6668202" y="3304832"/>
            <a:ext cx="570794" cy="570794"/>
            <a:chOff x="10939216" y="4034733"/>
            <a:chExt cx="570794" cy="570794"/>
          </a:xfrm>
        </p:grpSpPr>
        <p:pic>
          <p:nvPicPr>
            <p:cNvPr id="92" name="Gráfico 91">
              <a:extLst>
                <a:ext uri="{FF2B5EF4-FFF2-40B4-BE49-F238E27FC236}">
                  <a16:creationId xmlns:a16="http://schemas.microsoft.com/office/drawing/2014/main" id="{1A855FBC-DAB1-BB46-C31F-68B1B6AFB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93" name="Semicírculo 92">
              <a:extLst>
                <a:ext uri="{FF2B5EF4-FFF2-40B4-BE49-F238E27FC236}">
                  <a16:creationId xmlns:a16="http://schemas.microsoft.com/office/drawing/2014/main" id="{A0EADDA2-1BEE-D0D0-D425-6296CD7CCB5F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7FFCC31A-75D7-FD5A-D9EA-ECA22B8D5C78}"/>
              </a:ext>
            </a:extLst>
          </p:cNvPr>
          <p:cNvGrpSpPr/>
          <p:nvPr/>
        </p:nvGrpSpPr>
        <p:grpSpPr>
          <a:xfrm>
            <a:off x="7466524" y="3933211"/>
            <a:ext cx="570794" cy="570794"/>
            <a:chOff x="8877231" y="786975"/>
            <a:chExt cx="570794" cy="570794"/>
          </a:xfrm>
        </p:grpSpPr>
        <p:sp>
          <p:nvSpPr>
            <p:cNvPr id="95" name="Semicírculo 94">
              <a:extLst>
                <a:ext uri="{FF2B5EF4-FFF2-40B4-BE49-F238E27FC236}">
                  <a16:creationId xmlns:a16="http://schemas.microsoft.com/office/drawing/2014/main" id="{73488E35-042C-38E2-7203-93A24414904E}"/>
                </a:ext>
              </a:extLst>
            </p:cNvPr>
            <p:cNvSpPr>
              <a:spLocks/>
            </p:cNvSpPr>
            <p:nvPr/>
          </p:nvSpPr>
          <p:spPr>
            <a:xfrm rot="10800000">
              <a:off x="8877231" y="78697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6" name="Gráfico 2">
              <a:extLst>
                <a:ext uri="{FF2B5EF4-FFF2-40B4-BE49-F238E27FC236}">
                  <a16:creationId xmlns:a16="http://schemas.microsoft.com/office/drawing/2014/main" id="{DA7B54D7-1AA4-64FA-4E00-7BC9D05560F3}"/>
                </a:ext>
              </a:extLst>
            </p:cNvPr>
            <p:cNvGrpSpPr/>
            <p:nvPr/>
          </p:nvGrpSpPr>
          <p:grpSpPr>
            <a:xfrm>
              <a:off x="9028248" y="801995"/>
              <a:ext cx="272582" cy="385894"/>
              <a:chOff x="5910653" y="1243447"/>
              <a:chExt cx="400806" cy="567421"/>
            </a:xfrm>
            <a:solidFill>
              <a:srgbClr val="4C5256"/>
            </a:solidFill>
          </p:grpSpPr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id="{EC18CFD1-344F-E743-AA35-E2BDEAFBA748}"/>
                  </a:ext>
                </a:extLst>
              </p:cNvPr>
              <p:cNvSpPr/>
              <p:nvPr/>
            </p:nvSpPr>
            <p:spPr>
              <a:xfrm>
                <a:off x="5910653" y="1243447"/>
                <a:ext cx="400806" cy="567421"/>
              </a:xfrm>
              <a:custGeom>
                <a:avLst/>
                <a:gdLst>
                  <a:gd name="connsiteX0" fmla="*/ 355807 w 400806"/>
                  <a:gd name="connsiteY0" fmla="*/ 211637 h 567421"/>
                  <a:gd name="connsiteX1" fmla="*/ 356250 w 400806"/>
                  <a:gd name="connsiteY1" fmla="*/ 207181 h 567421"/>
                  <a:gd name="connsiteX2" fmla="*/ 349644 w 400806"/>
                  <a:gd name="connsiteY2" fmla="*/ 184105 h 567421"/>
                  <a:gd name="connsiteX3" fmla="*/ 366314 w 400806"/>
                  <a:gd name="connsiteY3" fmla="*/ 167435 h 567421"/>
                  <a:gd name="connsiteX4" fmla="*/ 374494 w 400806"/>
                  <a:gd name="connsiteY4" fmla="*/ 140967 h 567421"/>
                  <a:gd name="connsiteX5" fmla="*/ 369706 w 400806"/>
                  <a:gd name="connsiteY5" fmla="*/ 115541 h 567421"/>
                  <a:gd name="connsiteX6" fmla="*/ 377885 w 400806"/>
                  <a:gd name="connsiteY6" fmla="*/ 89074 h 567421"/>
                  <a:gd name="connsiteX7" fmla="*/ 391474 w 400806"/>
                  <a:gd name="connsiteY7" fmla="*/ 75485 h 567421"/>
                  <a:gd name="connsiteX8" fmla="*/ 391474 w 400806"/>
                  <a:gd name="connsiteY8" fmla="*/ 33500 h 567421"/>
                  <a:gd name="connsiteX9" fmla="*/ 366669 w 400806"/>
                  <a:gd name="connsiteY9" fmla="*/ 8695 h 567421"/>
                  <a:gd name="connsiteX10" fmla="*/ 324684 w 400806"/>
                  <a:gd name="connsiteY10" fmla="*/ 8695 h 567421"/>
                  <a:gd name="connsiteX11" fmla="*/ 311095 w 400806"/>
                  <a:gd name="connsiteY11" fmla="*/ 22284 h 567421"/>
                  <a:gd name="connsiteX12" fmla="*/ 284628 w 400806"/>
                  <a:gd name="connsiteY12" fmla="*/ 30463 h 567421"/>
                  <a:gd name="connsiteX13" fmla="*/ 259202 w 400806"/>
                  <a:gd name="connsiteY13" fmla="*/ 25675 h 567421"/>
                  <a:gd name="connsiteX14" fmla="*/ 232734 w 400806"/>
                  <a:gd name="connsiteY14" fmla="*/ 33855 h 567421"/>
                  <a:gd name="connsiteX15" fmla="*/ 101238 w 400806"/>
                  <a:gd name="connsiteY15" fmla="*/ 165351 h 567421"/>
                  <a:gd name="connsiteX16" fmla="*/ 101238 w 400806"/>
                  <a:gd name="connsiteY16" fmla="*/ 207336 h 567421"/>
                  <a:gd name="connsiteX17" fmla="*/ 192855 w 400806"/>
                  <a:gd name="connsiteY17" fmla="*/ 298953 h 567421"/>
                  <a:gd name="connsiteX18" fmla="*/ 234840 w 400806"/>
                  <a:gd name="connsiteY18" fmla="*/ 298953 h 567421"/>
                  <a:gd name="connsiteX19" fmla="*/ 288684 w 400806"/>
                  <a:gd name="connsiteY19" fmla="*/ 245109 h 567421"/>
                  <a:gd name="connsiteX20" fmla="*/ 311761 w 400806"/>
                  <a:gd name="connsiteY20" fmla="*/ 251715 h 567421"/>
                  <a:gd name="connsiteX21" fmla="*/ 329250 w 400806"/>
                  <a:gd name="connsiteY21" fmla="*/ 248124 h 567421"/>
                  <a:gd name="connsiteX22" fmla="*/ 356295 w 400806"/>
                  <a:gd name="connsiteY22" fmla="*/ 318505 h 567421"/>
                  <a:gd name="connsiteX23" fmla="*/ 356295 w 400806"/>
                  <a:gd name="connsiteY23" fmla="*/ 333357 h 567421"/>
                  <a:gd name="connsiteX24" fmla="*/ 236658 w 400806"/>
                  <a:gd name="connsiteY24" fmla="*/ 444681 h 567421"/>
                  <a:gd name="connsiteX25" fmla="*/ 22256 w 400806"/>
                  <a:gd name="connsiteY25" fmla="*/ 444681 h 567421"/>
                  <a:gd name="connsiteX26" fmla="*/ 0 w 400806"/>
                  <a:gd name="connsiteY26" fmla="*/ 466937 h 567421"/>
                  <a:gd name="connsiteX27" fmla="*/ 22256 w 400806"/>
                  <a:gd name="connsiteY27" fmla="*/ 489193 h 567421"/>
                  <a:gd name="connsiteX28" fmla="*/ 101171 w 400806"/>
                  <a:gd name="connsiteY28" fmla="*/ 489193 h 567421"/>
                  <a:gd name="connsiteX29" fmla="*/ 74216 w 400806"/>
                  <a:gd name="connsiteY29" fmla="*/ 555983 h 567421"/>
                  <a:gd name="connsiteX30" fmla="*/ 74216 w 400806"/>
                  <a:gd name="connsiteY30" fmla="*/ 559995 h 567421"/>
                  <a:gd name="connsiteX31" fmla="*/ 81642 w 400806"/>
                  <a:gd name="connsiteY31" fmla="*/ 567421 h 567421"/>
                  <a:gd name="connsiteX32" fmla="*/ 304312 w 400806"/>
                  <a:gd name="connsiteY32" fmla="*/ 567421 h 567421"/>
                  <a:gd name="connsiteX33" fmla="*/ 311738 w 400806"/>
                  <a:gd name="connsiteY33" fmla="*/ 559995 h 567421"/>
                  <a:gd name="connsiteX34" fmla="*/ 311738 w 400806"/>
                  <a:gd name="connsiteY34" fmla="*/ 555983 h 567421"/>
                  <a:gd name="connsiteX35" fmla="*/ 279042 w 400806"/>
                  <a:gd name="connsiteY35" fmla="*/ 483718 h 567421"/>
                  <a:gd name="connsiteX36" fmla="*/ 400806 w 400806"/>
                  <a:gd name="connsiteY36" fmla="*/ 333313 h 567421"/>
                  <a:gd name="connsiteX37" fmla="*/ 400806 w 400806"/>
                  <a:gd name="connsiteY37" fmla="*/ 318461 h 567421"/>
                  <a:gd name="connsiteX38" fmla="*/ 355829 w 400806"/>
                  <a:gd name="connsiteY38" fmla="*/ 211592 h 56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00806" h="567421">
                    <a:moveTo>
                      <a:pt x="355807" y="211637"/>
                    </a:moveTo>
                    <a:cubicBezTo>
                      <a:pt x="355962" y="210151"/>
                      <a:pt x="356250" y="208710"/>
                      <a:pt x="356250" y="207181"/>
                    </a:cubicBezTo>
                    <a:cubicBezTo>
                      <a:pt x="356250" y="198691"/>
                      <a:pt x="353745" y="190844"/>
                      <a:pt x="349644" y="184105"/>
                    </a:cubicBezTo>
                    <a:lnTo>
                      <a:pt x="366314" y="167435"/>
                    </a:lnTo>
                    <a:cubicBezTo>
                      <a:pt x="373253" y="160497"/>
                      <a:pt x="376312" y="150588"/>
                      <a:pt x="374494" y="140967"/>
                    </a:cubicBezTo>
                    <a:lnTo>
                      <a:pt x="369706" y="115541"/>
                    </a:lnTo>
                    <a:cubicBezTo>
                      <a:pt x="367888" y="105899"/>
                      <a:pt x="370947" y="95990"/>
                      <a:pt x="377885" y="89074"/>
                    </a:cubicBezTo>
                    <a:lnTo>
                      <a:pt x="391474" y="75485"/>
                    </a:lnTo>
                    <a:cubicBezTo>
                      <a:pt x="403068" y="63892"/>
                      <a:pt x="403068" y="45094"/>
                      <a:pt x="391474" y="33500"/>
                    </a:cubicBezTo>
                    <a:lnTo>
                      <a:pt x="366669" y="8695"/>
                    </a:lnTo>
                    <a:cubicBezTo>
                      <a:pt x="355075" y="-2898"/>
                      <a:pt x="336278" y="-2898"/>
                      <a:pt x="324684" y="8695"/>
                    </a:cubicBezTo>
                    <a:lnTo>
                      <a:pt x="311095" y="22284"/>
                    </a:lnTo>
                    <a:cubicBezTo>
                      <a:pt x="304157" y="29222"/>
                      <a:pt x="294248" y="32281"/>
                      <a:pt x="284628" y="30463"/>
                    </a:cubicBezTo>
                    <a:lnTo>
                      <a:pt x="259202" y="25675"/>
                    </a:lnTo>
                    <a:cubicBezTo>
                      <a:pt x="249559" y="23858"/>
                      <a:pt x="239650" y="26939"/>
                      <a:pt x="232734" y="33855"/>
                    </a:cubicBezTo>
                    <a:lnTo>
                      <a:pt x="101238" y="165351"/>
                    </a:lnTo>
                    <a:cubicBezTo>
                      <a:pt x="89644" y="176945"/>
                      <a:pt x="89644" y="195743"/>
                      <a:pt x="101238" y="207336"/>
                    </a:cubicBezTo>
                    <a:lnTo>
                      <a:pt x="192855" y="298953"/>
                    </a:lnTo>
                    <a:cubicBezTo>
                      <a:pt x="204449" y="310547"/>
                      <a:pt x="223247" y="310547"/>
                      <a:pt x="234840" y="298953"/>
                    </a:cubicBezTo>
                    <a:lnTo>
                      <a:pt x="288684" y="245109"/>
                    </a:lnTo>
                    <a:cubicBezTo>
                      <a:pt x="295423" y="249232"/>
                      <a:pt x="303270" y="251715"/>
                      <a:pt x="311761" y="251715"/>
                    </a:cubicBezTo>
                    <a:cubicBezTo>
                      <a:pt x="317967" y="251715"/>
                      <a:pt x="323886" y="250429"/>
                      <a:pt x="329250" y="248124"/>
                    </a:cubicBezTo>
                    <a:cubicBezTo>
                      <a:pt x="346142" y="267321"/>
                      <a:pt x="356295" y="291838"/>
                      <a:pt x="356295" y="318505"/>
                    </a:cubicBezTo>
                    <a:lnTo>
                      <a:pt x="356295" y="333357"/>
                    </a:lnTo>
                    <a:cubicBezTo>
                      <a:pt x="356295" y="394760"/>
                      <a:pt x="302628" y="444681"/>
                      <a:pt x="236658" y="444681"/>
                    </a:cubicBezTo>
                    <a:lnTo>
                      <a:pt x="22256" y="444681"/>
                    </a:lnTo>
                    <a:cubicBezTo>
                      <a:pt x="9953" y="444681"/>
                      <a:pt x="0" y="454656"/>
                      <a:pt x="0" y="466937"/>
                    </a:cubicBezTo>
                    <a:cubicBezTo>
                      <a:pt x="0" y="479218"/>
                      <a:pt x="9975" y="489193"/>
                      <a:pt x="22256" y="489193"/>
                    </a:cubicBezTo>
                    <a:lnTo>
                      <a:pt x="101171" y="489193"/>
                    </a:lnTo>
                    <a:cubicBezTo>
                      <a:pt x="84502" y="506528"/>
                      <a:pt x="74216" y="530047"/>
                      <a:pt x="74216" y="555983"/>
                    </a:cubicBezTo>
                    <a:lnTo>
                      <a:pt x="74216" y="559995"/>
                    </a:lnTo>
                    <a:cubicBezTo>
                      <a:pt x="74216" y="564096"/>
                      <a:pt x="77541" y="567421"/>
                      <a:pt x="81642" y="567421"/>
                    </a:cubicBezTo>
                    <a:lnTo>
                      <a:pt x="304312" y="567421"/>
                    </a:lnTo>
                    <a:cubicBezTo>
                      <a:pt x="308413" y="567421"/>
                      <a:pt x="311738" y="564096"/>
                      <a:pt x="311738" y="559995"/>
                    </a:cubicBezTo>
                    <a:lnTo>
                      <a:pt x="311738" y="555983"/>
                    </a:lnTo>
                    <a:cubicBezTo>
                      <a:pt x="311738" y="527188"/>
                      <a:pt x="299059" y="501407"/>
                      <a:pt x="279042" y="483718"/>
                    </a:cubicBezTo>
                    <a:cubicBezTo>
                      <a:pt x="349046" y="465895"/>
                      <a:pt x="400806" y="405312"/>
                      <a:pt x="400806" y="333313"/>
                    </a:cubicBezTo>
                    <a:lnTo>
                      <a:pt x="400806" y="318461"/>
                    </a:lnTo>
                    <a:cubicBezTo>
                      <a:pt x="400806" y="277096"/>
                      <a:pt x="383627" y="239523"/>
                      <a:pt x="355829" y="211592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8F820766-7295-2C2A-138E-2A52F559C562}"/>
                  </a:ext>
                </a:extLst>
              </p:cNvPr>
              <p:cNvSpPr/>
              <p:nvPr/>
            </p:nvSpPr>
            <p:spPr>
              <a:xfrm>
                <a:off x="5962613" y="1490103"/>
                <a:ext cx="207796" cy="168321"/>
              </a:xfrm>
              <a:custGeom>
                <a:avLst/>
                <a:gdLst>
                  <a:gd name="connsiteX0" fmla="*/ 46352 w 207796"/>
                  <a:gd name="connsiteY0" fmla="*/ 78677 h 168321"/>
                  <a:gd name="connsiteX1" fmla="*/ 88337 w 207796"/>
                  <a:gd name="connsiteY1" fmla="*/ 78677 h 168321"/>
                  <a:gd name="connsiteX2" fmla="*/ 96339 w 207796"/>
                  <a:gd name="connsiteY2" fmla="*/ 70675 h 168321"/>
                  <a:gd name="connsiteX3" fmla="*/ 96339 w 207796"/>
                  <a:gd name="connsiteY3" fmla="*/ 60168 h 168321"/>
                  <a:gd name="connsiteX4" fmla="*/ 38349 w 207796"/>
                  <a:gd name="connsiteY4" fmla="*/ 2178 h 168321"/>
                  <a:gd name="connsiteX5" fmla="*/ 27842 w 207796"/>
                  <a:gd name="connsiteY5" fmla="*/ 2178 h 168321"/>
                  <a:gd name="connsiteX6" fmla="*/ 19840 w 207796"/>
                  <a:gd name="connsiteY6" fmla="*/ 10180 h 168321"/>
                  <a:gd name="connsiteX7" fmla="*/ 19840 w 207796"/>
                  <a:gd name="connsiteY7" fmla="*/ 52165 h 168321"/>
                  <a:gd name="connsiteX8" fmla="*/ 46352 w 207796"/>
                  <a:gd name="connsiteY8" fmla="*/ 78677 h 168321"/>
                  <a:gd name="connsiteX9" fmla="*/ 185540 w 207796"/>
                  <a:gd name="connsiteY9" fmla="*/ 123810 h 168321"/>
                  <a:gd name="connsiteX10" fmla="*/ 22256 w 207796"/>
                  <a:gd name="connsiteY10" fmla="*/ 123810 h 168321"/>
                  <a:gd name="connsiteX11" fmla="*/ 0 w 207796"/>
                  <a:gd name="connsiteY11" fmla="*/ 146066 h 168321"/>
                  <a:gd name="connsiteX12" fmla="*/ 22256 w 207796"/>
                  <a:gd name="connsiteY12" fmla="*/ 168322 h 168321"/>
                  <a:gd name="connsiteX13" fmla="*/ 185540 w 207796"/>
                  <a:gd name="connsiteY13" fmla="*/ 168322 h 168321"/>
                  <a:gd name="connsiteX14" fmla="*/ 207796 w 207796"/>
                  <a:gd name="connsiteY14" fmla="*/ 146066 h 168321"/>
                  <a:gd name="connsiteX15" fmla="*/ 185540 w 207796"/>
                  <a:gd name="connsiteY15" fmla="*/ 123810 h 16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796" h="168321">
                    <a:moveTo>
                      <a:pt x="46352" y="78677"/>
                    </a:moveTo>
                    <a:cubicBezTo>
                      <a:pt x="57945" y="90271"/>
                      <a:pt x="76743" y="90271"/>
                      <a:pt x="88337" y="78677"/>
                    </a:cubicBezTo>
                    <a:lnTo>
                      <a:pt x="96339" y="70675"/>
                    </a:lnTo>
                    <a:cubicBezTo>
                      <a:pt x="99243" y="67771"/>
                      <a:pt x="99243" y="63071"/>
                      <a:pt x="96339" y="60168"/>
                    </a:cubicBezTo>
                    <a:lnTo>
                      <a:pt x="38349" y="2178"/>
                    </a:lnTo>
                    <a:cubicBezTo>
                      <a:pt x="35445" y="-726"/>
                      <a:pt x="30746" y="-726"/>
                      <a:pt x="27842" y="2178"/>
                    </a:cubicBezTo>
                    <a:lnTo>
                      <a:pt x="19840" y="10180"/>
                    </a:lnTo>
                    <a:cubicBezTo>
                      <a:pt x="8246" y="21774"/>
                      <a:pt x="8246" y="40572"/>
                      <a:pt x="19840" y="52165"/>
                    </a:cubicBezTo>
                    <a:lnTo>
                      <a:pt x="46352" y="78677"/>
                    </a:lnTo>
                    <a:close/>
                    <a:moveTo>
                      <a:pt x="185540" y="123810"/>
                    </a:moveTo>
                    <a:lnTo>
                      <a:pt x="22256" y="123810"/>
                    </a:lnTo>
                    <a:cubicBezTo>
                      <a:pt x="9953" y="123810"/>
                      <a:pt x="0" y="133785"/>
                      <a:pt x="0" y="146066"/>
                    </a:cubicBezTo>
                    <a:cubicBezTo>
                      <a:pt x="0" y="158346"/>
                      <a:pt x="9975" y="168322"/>
                      <a:pt x="22256" y="168322"/>
                    </a:cubicBezTo>
                    <a:lnTo>
                      <a:pt x="185540" y="168322"/>
                    </a:lnTo>
                    <a:cubicBezTo>
                      <a:pt x="197843" y="168322"/>
                      <a:pt x="207796" y="158346"/>
                      <a:pt x="207796" y="146066"/>
                    </a:cubicBezTo>
                    <a:cubicBezTo>
                      <a:pt x="207796" y="133785"/>
                      <a:pt x="197821" y="123810"/>
                      <a:pt x="185540" y="123810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F08CDEBF-73C5-36A8-3C7F-C3EA412051F7}"/>
              </a:ext>
            </a:extLst>
          </p:cNvPr>
          <p:cNvGrpSpPr/>
          <p:nvPr/>
        </p:nvGrpSpPr>
        <p:grpSpPr>
          <a:xfrm>
            <a:off x="8306643" y="3955150"/>
            <a:ext cx="570794" cy="570794"/>
            <a:chOff x="10747590" y="786975"/>
            <a:chExt cx="570794" cy="570794"/>
          </a:xfrm>
        </p:grpSpPr>
        <p:sp>
          <p:nvSpPr>
            <p:cNvPr id="100" name="Semicírculo 99">
              <a:extLst>
                <a:ext uri="{FF2B5EF4-FFF2-40B4-BE49-F238E27FC236}">
                  <a16:creationId xmlns:a16="http://schemas.microsoft.com/office/drawing/2014/main" id="{8D3B719C-BDDE-B763-6DE6-64F5295DA692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747590" y="78697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1" name="Agrupar 100">
              <a:extLst>
                <a:ext uri="{FF2B5EF4-FFF2-40B4-BE49-F238E27FC236}">
                  <a16:creationId xmlns:a16="http://schemas.microsoft.com/office/drawing/2014/main" id="{683D0490-20B1-5013-3862-C98FC2F4CC21}"/>
                </a:ext>
              </a:extLst>
            </p:cNvPr>
            <p:cNvGrpSpPr/>
            <p:nvPr/>
          </p:nvGrpSpPr>
          <p:grpSpPr>
            <a:xfrm>
              <a:off x="10828243" y="832475"/>
              <a:ext cx="363769" cy="323505"/>
              <a:chOff x="3603925" y="1252187"/>
              <a:chExt cx="4907602" cy="4364398"/>
            </a:xfrm>
            <a:solidFill>
              <a:srgbClr val="4C5256"/>
            </a:solidFill>
          </p:grpSpPr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793C42AD-2F8C-BE79-D502-0597D2A7D0AE}"/>
                  </a:ext>
                </a:extLst>
              </p:cNvPr>
              <p:cNvSpPr/>
              <p:nvPr/>
            </p:nvSpPr>
            <p:spPr>
              <a:xfrm rot="11274958">
                <a:off x="4747772" y="3088997"/>
                <a:ext cx="3429679" cy="2527588"/>
              </a:xfrm>
              <a:custGeom>
                <a:avLst/>
                <a:gdLst>
                  <a:gd name="connsiteX0" fmla="*/ 893993 w 3429684"/>
                  <a:gd name="connsiteY0" fmla="*/ 306849 h 2527582"/>
                  <a:gd name="connsiteX1" fmla="*/ 2182820 w 3429684"/>
                  <a:gd name="connsiteY1" fmla="*/ 75677 h 2527582"/>
                  <a:gd name="connsiteX2" fmla="*/ 3194756 w 3429684"/>
                  <a:gd name="connsiteY2" fmla="*/ 1718073 h 2527582"/>
                  <a:gd name="connsiteX3" fmla="*/ 302109 w 3429684"/>
                  <a:gd name="connsiteY3" fmla="*/ 2073165 h 2527582"/>
                  <a:gd name="connsiteX4" fmla="*/ 894088 w 3429684"/>
                  <a:gd name="connsiteY4" fmla="*/ 306944 h 2527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684" h="2527582">
                    <a:moveTo>
                      <a:pt x="893993" y="306849"/>
                    </a:moveTo>
                    <a:cubicBezTo>
                      <a:pt x="893993" y="306849"/>
                      <a:pt x="1656659" y="452962"/>
                      <a:pt x="2182820" y="75677"/>
                    </a:cubicBezTo>
                    <a:cubicBezTo>
                      <a:pt x="2708981" y="-301608"/>
                      <a:pt x="3943612" y="808054"/>
                      <a:pt x="3194756" y="1718073"/>
                    </a:cubicBezTo>
                    <a:cubicBezTo>
                      <a:pt x="2445901" y="2627996"/>
                      <a:pt x="688062" y="2805542"/>
                      <a:pt x="302109" y="2073165"/>
                    </a:cubicBezTo>
                    <a:cubicBezTo>
                      <a:pt x="-83844" y="1340787"/>
                      <a:pt x="-290441" y="471536"/>
                      <a:pt x="894088" y="306944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560AC441-B36F-F938-7840-4BBF0C85687F}"/>
                  </a:ext>
                </a:extLst>
              </p:cNvPr>
              <p:cNvSpPr/>
              <p:nvPr/>
            </p:nvSpPr>
            <p:spPr>
              <a:xfrm>
                <a:off x="7424707" y="1664997"/>
                <a:ext cx="1086820" cy="1489282"/>
              </a:xfrm>
              <a:custGeom>
                <a:avLst/>
                <a:gdLst>
                  <a:gd name="connsiteX0" fmla="*/ 11879 w 1086823"/>
                  <a:gd name="connsiteY0" fmla="*/ 665797 h 1489285"/>
                  <a:gd name="connsiteX1" fmla="*/ 461839 w 1086823"/>
                  <a:gd name="connsiteY1" fmla="*/ 1486948 h 1489285"/>
                  <a:gd name="connsiteX2" fmla="*/ 1083250 w 1086823"/>
                  <a:gd name="connsiteY2" fmla="*/ 665797 h 1489285"/>
                  <a:gd name="connsiteX3" fmla="*/ 395260 w 1086823"/>
                  <a:gd name="connsiteY3" fmla="*/ 0 h 1489285"/>
                  <a:gd name="connsiteX4" fmla="*/ 11879 w 1086823"/>
                  <a:gd name="connsiteY4" fmla="*/ 665797 h 1489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823" h="1489285">
                    <a:moveTo>
                      <a:pt x="11879" y="665797"/>
                    </a:moveTo>
                    <a:cubicBezTo>
                      <a:pt x="11879" y="665797"/>
                      <a:pt x="-115185" y="1442561"/>
                      <a:pt x="461839" y="1486948"/>
                    </a:cubicBezTo>
                    <a:cubicBezTo>
                      <a:pt x="1038864" y="1531334"/>
                      <a:pt x="1105444" y="932117"/>
                      <a:pt x="1083250" y="665797"/>
                    </a:cubicBezTo>
                    <a:cubicBezTo>
                      <a:pt x="1061058" y="399478"/>
                      <a:pt x="839125" y="0"/>
                      <a:pt x="395260" y="0"/>
                    </a:cubicBezTo>
                    <a:cubicBezTo>
                      <a:pt x="-48605" y="0"/>
                      <a:pt x="11879" y="665797"/>
                      <a:pt x="11879" y="66579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F24A2F7B-010B-E93D-9D29-D5219F9AB3FF}"/>
                  </a:ext>
                </a:extLst>
              </p:cNvPr>
              <p:cNvSpPr/>
              <p:nvPr/>
            </p:nvSpPr>
            <p:spPr>
              <a:xfrm>
                <a:off x="5741086" y="1252187"/>
                <a:ext cx="1197204" cy="1605831"/>
              </a:xfrm>
              <a:custGeom>
                <a:avLst/>
                <a:gdLst>
                  <a:gd name="connsiteX0" fmla="*/ 33741 w 1197207"/>
                  <a:gd name="connsiteY0" fmla="*/ 793005 h 1605824"/>
                  <a:gd name="connsiteX1" fmla="*/ 649342 w 1197207"/>
                  <a:gd name="connsiteY1" fmla="*/ 1603772 h 1605824"/>
                  <a:gd name="connsiteX2" fmla="*/ 1160644 w 1197207"/>
                  <a:gd name="connsiteY2" fmla="*/ 612125 h 1605824"/>
                  <a:gd name="connsiteX3" fmla="*/ 321587 w 1197207"/>
                  <a:gd name="connsiteY3" fmla="*/ 9287 h 1605824"/>
                  <a:gd name="connsiteX4" fmla="*/ 33741 w 1197207"/>
                  <a:gd name="connsiteY4" fmla="*/ 792909 h 1605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7207" h="1605824">
                    <a:moveTo>
                      <a:pt x="33741" y="793005"/>
                    </a:moveTo>
                    <a:cubicBezTo>
                      <a:pt x="33741" y="793005"/>
                      <a:pt x="34694" y="1653207"/>
                      <a:pt x="649342" y="1603772"/>
                    </a:cubicBezTo>
                    <a:cubicBezTo>
                      <a:pt x="1263990" y="1554338"/>
                      <a:pt x="1230177" y="895970"/>
                      <a:pt x="1160644" y="612125"/>
                    </a:cubicBezTo>
                    <a:cubicBezTo>
                      <a:pt x="1091112" y="328280"/>
                      <a:pt x="788503" y="-65579"/>
                      <a:pt x="321587" y="9287"/>
                    </a:cubicBezTo>
                    <a:cubicBezTo>
                      <a:pt x="-145329" y="84154"/>
                      <a:pt x="33741" y="792909"/>
                      <a:pt x="33741" y="7929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B401B433-2068-C4D1-B471-DC9CADA69362}"/>
                  </a:ext>
                </a:extLst>
              </p:cNvPr>
              <p:cNvSpPr/>
              <p:nvPr/>
            </p:nvSpPr>
            <p:spPr>
              <a:xfrm>
                <a:off x="4318596" y="1317781"/>
                <a:ext cx="1266426" cy="1649663"/>
              </a:xfrm>
              <a:custGeom>
                <a:avLst/>
                <a:gdLst>
                  <a:gd name="connsiteX0" fmla="*/ 1172469 w 1266421"/>
                  <a:gd name="connsiteY0" fmla="*/ 618124 h 1649659"/>
                  <a:gd name="connsiteX1" fmla="*/ 897482 w 1266421"/>
                  <a:gd name="connsiteY1" fmla="*/ 1610248 h 1649659"/>
                  <a:gd name="connsiteX2" fmla="*/ 8133 w 1266421"/>
                  <a:gd name="connsiteY2" fmla="*/ 903779 h 1649659"/>
                  <a:gd name="connsiteX3" fmla="*/ 582300 w 1266421"/>
                  <a:gd name="connsiteY3" fmla="*/ 13096 h 1649659"/>
                  <a:gd name="connsiteX4" fmla="*/ 1172469 w 1266421"/>
                  <a:gd name="connsiteY4" fmla="*/ 618029 h 164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6421" h="1649659">
                    <a:moveTo>
                      <a:pt x="1172469" y="618124"/>
                    </a:moveTo>
                    <a:cubicBezTo>
                      <a:pt x="1172469" y="618124"/>
                      <a:pt x="1512988" y="1409271"/>
                      <a:pt x="897482" y="1610248"/>
                    </a:cubicBezTo>
                    <a:cubicBezTo>
                      <a:pt x="281977" y="1811226"/>
                      <a:pt x="53377" y="1192577"/>
                      <a:pt x="8133" y="903779"/>
                    </a:cubicBezTo>
                    <a:cubicBezTo>
                      <a:pt x="-37111" y="614981"/>
                      <a:pt x="99954" y="131492"/>
                      <a:pt x="582300" y="13096"/>
                    </a:cubicBezTo>
                    <a:cubicBezTo>
                      <a:pt x="1064646" y="-105300"/>
                      <a:pt x="1172469" y="618029"/>
                      <a:pt x="1172469" y="61802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783C6F41-E235-366B-1E9E-4BE79AFDCE9A}"/>
                  </a:ext>
                </a:extLst>
              </p:cNvPr>
              <p:cNvSpPr/>
              <p:nvPr/>
            </p:nvSpPr>
            <p:spPr>
              <a:xfrm>
                <a:off x="3603925" y="2690338"/>
                <a:ext cx="1043015" cy="1278432"/>
              </a:xfrm>
              <a:custGeom>
                <a:avLst/>
                <a:gdLst>
                  <a:gd name="connsiteX0" fmla="*/ 880340 w 1043018"/>
                  <a:gd name="connsiteY0" fmla="*/ 396125 h 1278436"/>
                  <a:gd name="connsiteX1" fmla="*/ 837668 w 1043018"/>
                  <a:gd name="connsiteY1" fmla="*/ 1199369 h 1278436"/>
                  <a:gd name="connsiteX2" fmla="*/ 40235 w 1043018"/>
                  <a:gd name="connsiteY2" fmla="*/ 810177 h 1278436"/>
                  <a:gd name="connsiteX3" fmla="*/ 328271 w 1043018"/>
                  <a:gd name="connsiteY3" fmla="*/ 33985 h 1278436"/>
                  <a:gd name="connsiteX4" fmla="*/ 880340 w 1043018"/>
                  <a:gd name="connsiteY4" fmla="*/ 396125 h 1278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3018" h="1278436">
                    <a:moveTo>
                      <a:pt x="880340" y="396125"/>
                    </a:moveTo>
                    <a:cubicBezTo>
                      <a:pt x="880340" y="396125"/>
                      <a:pt x="1273342" y="942289"/>
                      <a:pt x="837668" y="1199369"/>
                    </a:cubicBezTo>
                    <a:cubicBezTo>
                      <a:pt x="401995" y="1456353"/>
                      <a:pt x="123389" y="1022870"/>
                      <a:pt x="40235" y="810177"/>
                    </a:cubicBezTo>
                    <a:cubicBezTo>
                      <a:pt x="-42918" y="597484"/>
                      <a:pt x="-19772" y="205530"/>
                      <a:pt x="328271" y="33985"/>
                    </a:cubicBezTo>
                    <a:cubicBezTo>
                      <a:pt x="676315" y="-137560"/>
                      <a:pt x="880340" y="396125"/>
                      <a:pt x="880340" y="396125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E04D9F2A-C917-3A60-A5C3-334F6651AE0F}"/>
              </a:ext>
            </a:extLst>
          </p:cNvPr>
          <p:cNvGrpSpPr/>
          <p:nvPr/>
        </p:nvGrpSpPr>
        <p:grpSpPr>
          <a:xfrm>
            <a:off x="7473182" y="4674783"/>
            <a:ext cx="570794" cy="570794"/>
            <a:chOff x="7006874" y="786975"/>
            <a:chExt cx="570794" cy="570794"/>
          </a:xfrm>
        </p:grpSpPr>
        <p:sp>
          <p:nvSpPr>
            <p:cNvPr id="108" name="Semicírculo 107">
              <a:extLst>
                <a:ext uri="{FF2B5EF4-FFF2-40B4-BE49-F238E27FC236}">
                  <a16:creationId xmlns:a16="http://schemas.microsoft.com/office/drawing/2014/main" id="{5AEE8CCE-5AB6-21F3-E2D5-EF602B99D44C}"/>
                </a:ext>
              </a:extLst>
            </p:cNvPr>
            <p:cNvSpPr>
              <a:spLocks/>
            </p:cNvSpPr>
            <p:nvPr/>
          </p:nvSpPr>
          <p:spPr>
            <a:xfrm rot="10800000">
              <a:off x="7006874" y="78697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9" name="Agrupar 108">
              <a:extLst>
                <a:ext uri="{FF2B5EF4-FFF2-40B4-BE49-F238E27FC236}">
                  <a16:creationId xmlns:a16="http://schemas.microsoft.com/office/drawing/2014/main" id="{6FB62E30-2A4F-D9F3-36D5-A61C50870F2F}"/>
                </a:ext>
              </a:extLst>
            </p:cNvPr>
            <p:cNvGrpSpPr/>
            <p:nvPr/>
          </p:nvGrpSpPr>
          <p:grpSpPr>
            <a:xfrm>
              <a:off x="7117059" y="840095"/>
              <a:ext cx="348755" cy="294749"/>
              <a:chOff x="4757737" y="2295525"/>
              <a:chExt cx="2679382" cy="2264473"/>
            </a:xfrm>
            <a:solidFill>
              <a:srgbClr val="4C5256"/>
            </a:solidFill>
          </p:grpSpPr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98F2425A-3644-18B1-87E3-140AB360205E}"/>
                  </a:ext>
                </a:extLst>
              </p:cNvPr>
              <p:cNvSpPr/>
              <p:nvPr/>
            </p:nvSpPr>
            <p:spPr>
              <a:xfrm>
                <a:off x="5300471" y="2295525"/>
                <a:ext cx="1594580" cy="2264283"/>
              </a:xfrm>
              <a:custGeom>
                <a:avLst/>
                <a:gdLst>
                  <a:gd name="connsiteX0" fmla="*/ 1498854 w 1594580"/>
                  <a:gd name="connsiteY0" fmla="*/ 0 h 2264283"/>
                  <a:gd name="connsiteX1" fmla="*/ 95631 w 1594580"/>
                  <a:gd name="connsiteY1" fmla="*/ 0 h 2264283"/>
                  <a:gd name="connsiteX2" fmla="*/ 0 w 1594580"/>
                  <a:gd name="connsiteY2" fmla="*/ 95631 h 2264283"/>
                  <a:gd name="connsiteX3" fmla="*/ 95631 w 1594580"/>
                  <a:gd name="connsiteY3" fmla="*/ 191262 h 2264283"/>
                  <a:gd name="connsiteX4" fmla="*/ 127540 w 1594580"/>
                  <a:gd name="connsiteY4" fmla="*/ 191262 h 2264283"/>
                  <a:gd name="connsiteX5" fmla="*/ 127540 w 1594580"/>
                  <a:gd name="connsiteY5" fmla="*/ 2232374 h 2264283"/>
                  <a:gd name="connsiteX6" fmla="*/ 159449 w 1594580"/>
                  <a:gd name="connsiteY6" fmla="*/ 2264283 h 2264283"/>
                  <a:gd name="connsiteX7" fmla="*/ 1435132 w 1594580"/>
                  <a:gd name="connsiteY7" fmla="*/ 2264283 h 2264283"/>
                  <a:gd name="connsiteX8" fmla="*/ 1467041 w 1594580"/>
                  <a:gd name="connsiteY8" fmla="*/ 2232374 h 2264283"/>
                  <a:gd name="connsiteX9" fmla="*/ 1467041 w 1594580"/>
                  <a:gd name="connsiteY9" fmla="*/ 191357 h 2264283"/>
                  <a:gd name="connsiteX10" fmla="*/ 1498949 w 1594580"/>
                  <a:gd name="connsiteY10" fmla="*/ 191357 h 2264283"/>
                  <a:gd name="connsiteX11" fmla="*/ 1594580 w 1594580"/>
                  <a:gd name="connsiteY11" fmla="*/ 95726 h 2264283"/>
                  <a:gd name="connsiteX12" fmla="*/ 1498949 w 1594580"/>
                  <a:gd name="connsiteY12" fmla="*/ 95 h 2264283"/>
                  <a:gd name="connsiteX13" fmla="*/ 701612 w 1594580"/>
                  <a:gd name="connsiteY13" fmla="*/ 1977295 h 2264283"/>
                  <a:gd name="connsiteX14" fmla="*/ 669703 w 1594580"/>
                  <a:gd name="connsiteY14" fmla="*/ 2009204 h 2264283"/>
                  <a:gd name="connsiteX15" fmla="*/ 350806 w 1594580"/>
                  <a:gd name="connsiteY15" fmla="*/ 2009204 h 2264283"/>
                  <a:gd name="connsiteX16" fmla="*/ 318897 w 1594580"/>
                  <a:gd name="connsiteY16" fmla="*/ 1977295 h 2264283"/>
                  <a:gd name="connsiteX17" fmla="*/ 318897 w 1594580"/>
                  <a:gd name="connsiteY17" fmla="*/ 1785938 h 2264283"/>
                  <a:gd name="connsiteX18" fmla="*/ 350806 w 1594580"/>
                  <a:gd name="connsiteY18" fmla="*/ 1754029 h 2264283"/>
                  <a:gd name="connsiteX19" fmla="*/ 669703 w 1594580"/>
                  <a:gd name="connsiteY19" fmla="*/ 1754029 h 2264283"/>
                  <a:gd name="connsiteX20" fmla="*/ 701612 w 1594580"/>
                  <a:gd name="connsiteY20" fmla="*/ 1785938 h 2264283"/>
                  <a:gd name="connsiteX21" fmla="*/ 701612 w 1594580"/>
                  <a:gd name="connsiteY21" fmla="*/ 1977295 h 2264283"/>
                  <a:gd name="connsiteX22" fmla="*/ 701612 w 1594580"/>
                  <a:gd name="connsiteY22" fmla="*/ 1467041 h 2264283"/>
                  <a:gd name="connsiteX23" fmla="*/ 669703 w 1594580"/>
                  <a:gd name="connsiteY23" fmla="*/ 1498949 h 2264283"/>
                  <a:gd name="connsiteX24" fmla="*/ 350806 w 1594580"/>
                  <a:gd name="connsiteY24" fmla="*/ 1498949 h 2264283"/>
                  <a:gd name="connsiteX25" fmla="*/ 318897 w 1594580"/>
                  <a:gd name="connsiteY25" fmla="*/ 1467041 h 2264283"/>
                  <a:gd name="connsiteX26" fmla="*/ 318897 w 1594580"/>
                  <a:gd name="connsiteY26" fmla="*/ 1275683 h 2264283"/>
                  <a:gd name="connsiteX27" fmla="*/ 350806 w 1594580"/>
                  <a:gd name="connsiteY27" fmla="*/ 1243775 h 2264283"/>
                  <a:gd name="connsiteX28" fmla="*/ 669703 w 1594580"/>
                  <a:gd name="connsiteY28" fmla="*/ 1243775 h 2264283"/>
                  <a:gd name="connsiteX29" fmla="*/ 701612 w 1594580"/>
                  <a:gd name="connsiteY29" fmla="*/ 1275683 h 2264283"/>
                  <a:gd name="connsiteX30" fmla="*/ 701612 w 1594580"/>
                  <a:gd name="connsiteY30" fmla="*/ 1467041 h 2264283"/>
                  <a:gd name="connsiteX31" fmla="*/ 414528 w 1594580"/>
                  <a:gd name="connsiteY31" fmla="*/ 605981 h 2264283"/>
                  <a:gd name="connsiteX32" fmla="*/ 797242 w 1594580"/>
                  <a:gd name="connsiteY32" fmla="*/ 223266 h 2264283"/>
                  <a:gd name="connsiteX33" fmla="*/ 1179957 w 1594580"/>
                  <a:gd name="connsiteY33" fmla="*/ 605981 h 2264283"/>
                  <a:gd name="connsiteX34" fmla="*/ 797242 w 1594580"/>
                  <a:gd name="connsiteY34" fmla="*/ 988695 h 2264283"/>
                  <a:gd name="connsiteX35" fmla="*/ 414528 w 1594580"/>
                  <a:gd name="connsiteY35" fmla="*/ 605981 h 2264283"/>
                  <a:gd name="connsiteX36" fmla="*/ 1275588 w 1594580"/>
                  <a:gd name="connsiteY36" fmla="*/ 1977295 h 2264283"/>
                  <a:gd name="connsiteX37" fmla="*/ 1243679 w 1594580"/>
                  <a:gd name="connsiteY37" fmla="*/ 2009204 h 2264283"/>
                  <a:gd name="connsiteX38" fmla="*/ 924782 w 1594580"/>
                  <a:gd name="connsiteY38" fmla="*/ 2009204 h 2264283"/>
                  <a:gd name="connsiteX39" fmla="*/ 892874 w 1594580"/>
                  <a:gd name="connsiteY39" fmla="*/ 1977295 h 2264283"/>
                  <a:gd name="connsiteX40" fmla="*/ 892874 w 1594580"/>
                  <a:gd name="connsiteY40" fmla="*/ 1785938 h 2264283"/>
                  <a:gd name="connsiteX41" fmla="*/ 924782 w 1594580"/>
                  <a:gd name="connsiteY41" fmla="*/ 1754029 h 2264283"/>
                  <a:gd name="connsiteX42" fmla="*/ 1243679 w 1594580"/>
                  <a:gd name="connsiteY42" fmla="*/ 1754029 h 2264283"/>
                  <a:gd name="connsiteX43" fmla="*/ 1275588 w 1594580"/>
                  <a:gd name="connsiteY43" fmla="*/ 1785938 h 2264283"/>
                  <a:gd name="connsiteX44" fmla="*/ 1275588 w 1594580"/>
                  <a:gd name="connsiteY44" fmla="*/ 1977295 h 2264283"/>
                  <a:gd name="connsiteX45" fmla="*/ 1275588 w 1594580"/>
                  <a:gd name="connsiteY45" fmla="*/ 1467041 h 2264283"/>
                  <a:gd name="connsiteX46" fmla="*/ 1243679 w 1594580"/>
                  <a:gd name="connsiteY46" fmla="*/ 1498949 h 2264283"/>
                  <a:gd name="connsiteX47" fmla="*/ 924782 w 1594580"/>
                  <a:gd name="connsiteY47" fmla="*/ 1498949 h 2264283"/>
                  <a:gd name="connsiteX48" fmla="*/ 892874 w 1594580"/>
                  <a:gd name="connsiteY48" fmla="*/ 1467041 h 2264283"/>
                  <a:gd name="connsiteX49" fmla="*/ 892874 w 1594580"/>
                  <a:gd name="connsiteY49" fmla="*/ 1275683 h 2264283"/>
                  <a:gd name="connsiteX50" fmla="*/ 924782 w 1594580"/>
                  <a:gd name="connsiteY50" fmla="*/ 1243775 h 2264283"/>
                  <a:gd name="connsiteX51" fmla="*/ 1243679 w 1594580"/>
                  <a:gd name="connsiteY51" fmla="*/ 1243775 h 2264283"/>
                  <a:gd name="connsiteX52" fmla="*/ 1275588 w 1594580"/>
                  <a:gd name="connsiteY52" fmla="*/ 1275683 h 2264283"/>
                  <a:gd name="connsiteX53" fmla="*/ 1275588 w 1594580"/>
                  <a:gd name="connsiteY53" fmla="*/ 1467041 h 2264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1594580" h="2264283">
                    <a:moveTo>
                      <a:pt x="1498854" y="0"/>
                    </a:moveTo>
                    <a:lnTo>
                      <a:pt x="95631" y="0"/>
                    </a:lnTo>
                    <a:cubicBezTo>
                      <a:pt x="42767" y="0"/>
                      <a:pt x="0" y="42863"/>
                      <a:pt x="0" y="95631"/>
                    </a:cubicBezTo>
                    <a:cubicBezTo>
                      <a:pt x="0" y="148400"/>
                      <a:pt x="42863" y="191262"/>
                      <a:pt x="95631" y="191262"/>
                    </a:cubicBezTo>
                    <a:lnTo>
                      <a:pt x="127540" y="191262"/>
                    </a:lnTo>
                    <a:lnTo>
                      <a:pt x="127540" y="2232374"/>
                    </a:lnTo>
                    <a:cubicBezTo>
                      <a:pt x="127540" y="2249996"/>
                      <a:pt x="141827" y="2264283"/>
                      <a:pt x="159449" y="2264283"/>
                    </a:cubicBezTo>
                    <a:lnTo>
                      <a:pt x="1435132" y="2264283"/>
                    </a:lnTo>
                    <a:cubicBezTo>
                      <a:pt x="1452753" y="2264283"/>
                      <a:pt x="1467041" y="2249996"/>
                      <a:pt x="1467041" y="2232374"/>
                    </a:cubicBezTo>
                    <a:lnTo>
                      <a:pt x="1467041" y="191357"/>
                    </a:lnTo>
                    <a:lnTo>
                      <a:pt x="1498949" y="191357"/>
                    </a:lnTo>
                    <a:cubicBezTo>
                      <a:pt x="1551813" y="191357"/>
                      <a:pt x="1594580" y="148495"/>
                      <a:pt x="1594580" y="95726"/>
                    </a:cubicBezTo>
                    <a:cubicBezTo>
                      <a:pt x="1594580" y="42958"/>
                      <a:pt x="1551718" y="95"/>
                      <a:pt x="1498949" y="95"/>
                    </a:cubicBezTo>
                    <a:close/>
                    <a:moveTo>
                      <a:pt x="701612" y="1977295"/>
                    </a:moveTo>
                    <a:cubicBezTo>
                      <a:pt x="701612" y="1994916"/>
                      <a:pt x="687324" y="2009204"/>
                      <a:pt x="669703" y="2009204"/>
                    </a:cubicBezTo>
                    <a:lnTo>
                      <a:pt x="350806" y="2009204"/>
                    </a:lnTo>
                    <a:cubicBezTo>
                      <a:pt x="333185" y="2009204"/>
                      <a:pt x="318897" y="1994916"/>
                      <a:pt x="318897" y="1977295"/>
                    </a:cubicBezTo>
                    <a:lnTo>
                      <a:pt x="318897" y="1785938"/>
                    </a:lnTo>
                    <a:cubicBezTo>
                      <a:pt x="318897" y="1768316"/>
                      <a:pt x="333185" y="1754029"/>
                      <a:pt x="350806" y="1754029"/>
                    </a:cubicBezTo>
                    <a:lnTo>
                      <a:pt x="669703" y="1754029"/>
                    </a:lnTo>
                    <a:cubicBezTo>
                      <a:pt x="687324" y="1754029"/>
                      <a:pt x="701612" y="1768316"/>
                      <a:pt x="701612" y="1785938"/>
                    </a:cubicBezTo>
                    <a:lnTo>
                      <a:pt x="701612" y="1977295"/>
                    </a:lnTo>
                    <a:close/>
                    <a:moveTo>
                      <a:pt x="701612" y="1467041"/>
                    </a:moveTo>
                    <a:cubicBezTo>
                      <a:pt x="701612" y="1484662"/>
                      <a:pt x="687324" y="1498949"/>
                      <a:pt x="669703" y="1498949"/>
                    </a:cubicBezTo>
                    <a:lnTo>
                      <a:pt x="350806" y="1498949"/>
                    </a:lnTo>
                    <a:cubicBezTo>
                      <a:pt x="333185" y="1498949"/>
                      <a:pt x="318897" y="1484662"/>
                      <a:pt x="318897" y="1467041"/>
                    </a:cubicBezTo>
                    <a:lnTo>
                      <a:pt x="318897" y="1275683"/>
                    </a:lnTo>
                    <a:cubicBezTo>
                      <a:pt x="318897" y="1258062"/>
                      <a:pt x="333185" y="1243775"/>
                      <a:pt x="350806" y="1243775"/>
                    </a:cubicBezTo>
                    <a:lnTo>
                      <a:pt x="669703" y="1243775"/>
                    </a:lnTo>
                    <a:cubicBezTo>
                      <a:pt x="687324" y="1243775"/>
                      <a:pt x="701612" y="1258062"/>
                      <a:pt x="701612" y="1275683"/>
                    </a:cubicBezTo>
                    <a:lnTo>
                      <a:pt x="701612" y="1467041"/>
                    </a:lnTo>
                    <a:close/>
                    <a:moveTo>
                      <a:pt x="414528" y="605981"/>
                    </a:moveTo>
                    <a:cubicBezTo>
                      <a:pt x="414528" y="394621"/>
                      <a:pt x="585883" y="223266"/>
                      <a:pt x="797242" y="223266"/>
                    </a:cubicBezTo>
                    <a:cubicBezTo>
                      <a:pt x="1008602" y="223266"/>
                      <a:pt x="1179957" y="394621"/>
                      <a:pt x="1179957" y="605981"/>
                    </a:cubicBezTo>
                    <a:cubicBezTo>
                      <a:pt x="1179957" y="817340"/>
                      <a:pt x="1008602" y="988695"/>
                      <a:pt x="797242" y="988695"/>
                    </a:cubicBezTo>
                    <a:cubicBezTo>
                      <a:pt x="585883" y="988695"/>
                      <a:pt x="414528" y="817340"/>
                      <a:pt x="414528" y="605981"/>
                    </a:cubicBezTo>
                    <a:close/>
                    <a:moveTo>
                      <a:pt x="1275588" y="1977295"/>
                    </a:moveTo>
                    <a:cubicBezTo>
                      <a:pt x="1275588" y="1994916"/>
                      <a:pt x="1261301" y="2009204"/>
                      <a:pt x="1243679" y="2009204"/>
                    </a:cubicBezTo>
                    <a:lnTo>
                      <a:pt x="924782" y="2009204"/>
                    </a:lnTo>
                    <a:cubicBezTo>
                      <a:pt x="907161" y="2009204"/>
                      <a:pt x="892874" y="1994916"/>
                      <a:pt x="892874" y="1977295"/>
                    </a:cubicBezTo>
                    <a:lnTo>
                      <a:pt x="892874" y="1785938"/>
                    </a:lnTo>
                    <a:cubicBezTo>
                      <a:pt x="892874" y="1768316"/>
                      <a:pt x="907161" y="1754029"/>
                      <a:pt x="924782" y="1754029"/>
                    </a:cubicBezTo>
                    <a:lnTo>
                      <a:pt x="1243679" y="1754029"/>
                    </a:lnTo>
                    <a:cubicBezTo>
                      <a:pt x="1261301" y="1754029"/>
                      <a:pt x="1275588" y="1768316"/>
                      <a:pt x="1275588" y="1785938"/>
                    </a:cubicBezTo>
                    <a:lnTo>
                      <a:pt x="1275588" y="1977295"/>
                    </a:lnTo>
                    <a:close/>
                    <a:moveTo>
                      <a:pt x="1275588" y="1467041"/>
                    </a:moveTo>
                    <a:cubicBezTo>
                      <a:pt x="1275588" y="1484662"/>
                      <a:pt x="1261301" y="1498949"/>
                      <a:pt x="1243679" y="1498949"/>
                    </a:cubicBezTo>
                    <a:lnTo>
                      <a:pt x="924782" y="1498949"/>
                    </a:lnTo>
                    <a:cubicBezTo>
                      <a:pt x="907161" y="1498949"/>
                      <a:pt x="892874" y="1484662"/>
                      <a:pt x="892874" y="1467041"/>
                    </a:cubicBezTo>
                    <a:lnTo>
                      <a:pt x="892874" y="1275683"/>
                    </a:lnTo>
                    <a:cubicBezTo>
                      <a:pt x="892874" y="1258062"/>
                      <a:pt x="907161" y="1243775"/>
                      <a:pt x="924782" y="1243775"/>
                    </a:cubicBezTo>
                    <a:lnTo>
                      <a:pt x="1243679" y="1243775"/>
                    </a:lnTo>
                    <a:cubicBezTo>
                      <a:pt x="1261301" y="1243775"/>
                      <a:pt x="1275588" y="1258062"/>
                      <a:pt x="1275588" y="1275683"/>
                    </a:cubicBezTo>
                    <a:lnTo>
                      <a:pt x="1275588" y="14670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7D419183-3643-0B9A-0703-9107EEDFF20F}"/>
                  </a:ext>
                </a:extLst>
              </p:cNvPr>
              <p:cNvSpPr/>
              <p:nvPr/>
            </p:nvSpPr>
            <p:spPr>
              <a:xfrm>
                <a:off x="4757737" y="2678144"/>
                <a:ext cx="2679382" cy="1881854"/>
              </a:xfrm>
              <a:custGeom>
                <a:avLst/>
                <a:gdLst>
                  <a:gd name="connsiteX0" fmla="*/ 0 w 2679382"/>
                  <a:gd name="connsiteY0" fmla="*/ 95726 h 1881854"/>
                  <a:gd name="connsiteX1" fmla="*/ 95631 w 2679382"/>
                  <a:gd name="connsiteY1" fmla="*/ 191357 h 1881854"/>
                  <a:gd name="connsiteX2" fmla="*/ 510254 w 2679382"/>
                  <a:gd name="connsiteY2" fmla="*/ 191357 h 1881854"/>
                  <a:gd name="connsiteX3" fmla="*/ 510254 w 2679382"/>
                  <a:gd name="connsiteY3" fmla="*/ 0 h 1881854"/>
                  <a:gd name="connsiteX4" fmla="*/ 95631 w 2679382"/>
                  <a:gd name="connsiteY4" fmla="*/ 0 h 1881854"/>
                  <a:gd name="connsiteX5" fmla="*/ 0 w 2679382"/>
                  <a:gd name="connsiteY5" fmla="*/ 95631 h 1881854"/>
                  <a:gd name="connsiteX6" fmla="*/ 1546098 w 2679382"/>
                  <a:gd name="connsiteY6" fmla="*/ 137446 h 1881854"/>
                  <a:gd name="connsiteX7" fmla="*/ 1425893 w 2679382"/>
                  <a:gd name="connsiteY7" fmla="*/ 137446 h 1881854"/>
                  <a:gd name="connsiteX8" fmla="*/ 1425893 w 2679382"/>
                  <a:gd name="connsiteY8" fmla="*/ 17240 h 1881854"/>
                  <a:gd name="connsiteX9" fmla="*/ 1408748 w 2679382"/>
                  <a:gd name="connsiteY9" fmla="*/ 95 h 1881854"/>
                  <a:gd name="connsiteX10" fmla="*/ 1271397 w 2679382"/>
                  <a:gd name="connsiteY10" fmla="*/ 95 h 1881854"/>
                  <a:gd name="connsiteX11" fmla="*/ 1254252 w 2679382"/>
                  <a:gd name="connsiteY11" fmla="*/ 17240 h 1881854"/>
                  <a:gd name="connsiteX12" fmla="*/ 1254252 w 2679382"/>
                  <a:gd name="connsiteY12" fmla="*/ 137446 h 1881854"/>
                  <a:gd name="connsiteX13" fmla="*/ 1134047 w 2679382"/>
                  <a:gd name="connsiteY13" fmla="*/ 137446 h 1881854"/>
                  <a:gd name="connsiteX14" fmla="*/ 1116902 w 2679382"/>
                  <a:gd name="connsiteY14" fmla="*/ 154591 h 1881854"/>
                  <a:gd name="connsiteX15" fmla="*/ 1116902 w 2679382"/>
                  <a:gd name="connsiteY15" fmla="*/ 291941 h 1881854"/>
                  <a:gd name="connsiteX16" fmla="*/ 1134047 w 2679382"/>
                  <a:gd name="connsiteY16" fmla="*/ 309086 h 1881854"/>
                  <a:gd name="connsiteX17" fmla="*/ 1254252 w 2679382"/>
                  <a:gd name="connsiteY17" fmla="*/ 309086 h 1881854"/>
                  <a:gd name="connsiteX18" fmla="*/ 1254252 w 2679382"/>
                  <a:gd name="connsiteY18" fmla="*/ 429292 h 1881854"/>
                  <a:gd name="connsiteX19" fmla="*/ 1271397 w 2679382"/>
                  <a:gd name="connsiteY19" fmla="*/ 446437 h 1881854"/>
                  <a:gd name="connsiteX20" fmla="*/ 1408748 w 2679382"/>
                  <a:gd name="connsiteY20" fmla="*/ 446437 h 1881854"/>
                  <a:gd name="connsiteX21" fmla="*/ 1425893 w 2679382"/>
                  <a:gd name="connsiteY21" fmla="*/ 429292 h 1881854"/>
                  <a:gd name="connsiteX22" fmla="*/ 1425893 w 2679382"/>
                  <a:gd name="connsiteY22" fmla="*/ 309086 h 1881854"/>
                  <a:gd name="connsiteX23" fmla="*/ 1546098 w 2679382"/>
                  <a:gd name="connsiteY23" fmla="*/ 309086 h 1881854"/>
                  <a:gd name="connsiteX24" fmla="*/ 1563243 w 2679382"/>
                  <a:gd name="connsiteY24" fmla="*/ 291941 h 1881854"/>
                  <a:gd name="connsiteX25" fmla="*/ 1563243 w 2679382"/>
                  <a:gd name="connsiteY25" fmla="*/ 154591 h 1881854"/>
                  <a:gd name="connsiteX26" fmla="*/ 1546098 w 2679382"/>
                  <a:gd name="connsiteY26" fmla="*/ 137446 h 1881854"/>
                  <a:gd name="connsiteX27" fmla="*/ 478346 w 2679382"/>
                  <a:gd name="connsiteY27" fmla="*/ 350901 h 1881854"/>
                  <a:gd name="connsiteX28" fmla="*/ 95631 w 2679382"/>
                  <a:gd name="connsiteY28" fmla="*/ 350901 h 1881854"/>
                  <a:gd name="connsiteX29" fmla="*/ 63722 w 2679382"/>
                  <a:gd name="connsiteY29" fmla="*/ 382810 h 1881854"/>
                  <a:gd name="connsiteX30" fmla="*/ 63722 w 2679382"/>
                  <a:gd name="connsiteY30" fmla="*/ 1849850 h 1881854"/>
                  <a:gd name="connsiteX31" fmla="*/ 95631 w 2679382"/>
                  <a:gd name="connsiteY31" fmla="*/ 1881759 h 1881854"/>
                  <a:gd name="connsiteX32" fmla="*/ 478346 w 2679382"/>
                  <a:gd name="connsiteY32" fmla="*/ 1881759 h 1881854"/>
                  <a:gd name="connsiteX33" fmla="*/ 510254 w 2679382"/>
                  <a:gd name="connsiteY33" fmla="*/ 1849850 h 1881854"/>
                  <a:gd name="connsiteX34" fmla="*/ 510254 w 2679382"/>
                  <a:gd name="connsiteY34" fmla="*/ 1371505 h 1881854"/>
                  <a:gd name="connsiteX35" fmla="*/ 255651 w 2679382"/>
                  <a:gd name="connsiteY35" fmla="*/ 1371505 h 1881854"/>
                  <a:gd name="connsiteX36" fmla="*/ 223742 w 2679382"/>
                  <a:gd name="connsiteY36" fmla="*/ 1339596 h 1881854"/>
                  <a:gd name="connsiteX37" fmla="*/ 223742 w 2679382"/>
                  <a:gd name="connsiteY37" fmla="*/ 1148239 h 1881854"/>
                  <a:gd name="connsiteX38" fmla="*/ 255651 w 2679382"/>
                  <a:gd name="connsiteY38" fmla="*/ 1116330 h 1881854"/>
                  <a:gd name="connsiteX39" fmla="*/ 510254 w 2679382"/>
                  <a:gd name="connsiteY39" fmla="*/ 1116330 h 1881854"/>
                  <a:gd name="connsiteX40" fmla="*/ 510254 w 2679382"/>
                  <a:gd name="connsiteY40" fmla="*/ 861155 h 1881854"/>
                  <a:gd name="connsiteX41" fmla="*/ 255651 w 2679382"/>
                  <a:gd name="connsiteY41" fmla="*/ 861155 h 1881854"/>
                  <a:gd name="connsiteX42" fmla="*/ 223742 w 2679382"/>
                  <a:gd name="connsiteY42" fmla="*/ 829247 h 1881854"/>
                  <a:gd name="connsiteX43" fmla="*/ 223742 w 2679382"/>
                  <a:gd name="connsiteY43" fmla="*/ 637889 h 1881854"/>
                  <a:gd name="connsiteX44" fmla="*/ 255651 w 2679382"/>
                  <a:gd name="connsiteY44" fmla="*/ 605981 h 1881854"/>
                  <a:gd name="connsiteX45" fmla="*/ 510254 w 2679382"/>
                  <a:gd name="connsiteY45" fmla="*/ 605981 h 1881854"/>
                  <a:gd name="connsiteX46" fmla="*/ 510254 w 2679382"/>
                  <a:gd name="connsiteY46" fmla="*/ 382715 h 1881854"/>
                  <a:gd name="connsiteX47" fmla="*/ 478346 w 2679382"/>
                  <a:gd name="connsiteY47" fmla="*/ 350806 h 1881854"/>
                  <a:gd name="connsiteX48" fmla="*/ 2583752 w 2679382"/>
                  <a:gd name="connsiteY48" fmla="*/ 95 h 1881854"/>
                  <a:gd name="connsiteX49" fmla="*/ 2169128 w 2679382"/>
                  <a:gd name="connsiteY49" fmla="*/ 95 h 1881854"/>
                  <a:gd name="connsiteX50" fmla="*/ 2169128 w 2679382"/>
                  <a:gd name="connsiteY50" fmla="*/ 191453 h 1881854"/>
                  <a:gd name="connsiteX51" fmla="*/ 2583752 w 2679382"/>
                  <a:gd name="connsiteY51" fmla="*/ 191453 h 1881854"/>
                  <a:gd name="connsiteX52" fmla="*/ 2679383 w 2679382"/>
                  <a:gd name="connsiteY52" fmla="*/ 95822 h 1881854"/>
                  <a:gd name="connsiteX53" fmla="*/ 2583752 w 2679382"/>
                  <a:gd name="connsiteY53" fmla="*/ 191 h 1881854"/>
                  <a:gd name="connsiteX54" fmla="*/ 2583752 w 2679382"/>
                  <a:gd name="connsiteY54" fmla="*/ 350901 h 1881854"/>
                  <a:gd name="connsiteX55" fmla="*/ 2201037 w 2679382"/>
                  <a:gd name="connsiteY55" fmla="*/ 350901 h 1881854"/>
                  <a:gd name="connsiteX56" fmla="*/ 2169128 w 2679382"/>
                  <a:gd name="connsiteY56" fmla="*/ 382810 h 1881854"/>
                  <a:gd name="connsiteX57" fmla="*/ 2169128 w 2679382"/>
                  <a:gd name="connsiteY57" fmla="*/ 606076 h 1881854"/>
                  <a:gd name="connsiteX58" fmla="*/ 2424303 w 2679382"/>
                  <a:gd name="connsiteY58" fmla="*/ 606076 h 1881854"/>
                  <a:gd name="connsiteX59" fmla="*/ 2456212 w 2679382"/>
                  <a:gd name="connsiteY59" fmla="*/ 637985 h 1881854"/>
                  <a:gd name="connsiteX60" fmla="*/ 2456212 w 2679382"/>
                  <a:gd name="connsiteY60" fmla="*/ 829342 h 1881854"/>
                  <a:gd name="connsiteX61" fmla="*/ 2424303 w 2679382"/>
                  <a:gd name="connsiteY61" fmla="*/ 861251 h 1881854"/>
                  <a:gd name="connsiteX62" fmla="*/ 2169128 w 2679382"/>
                  <a:gd name="connsiteY62" fmla="*/ 861251 h 1881854"/>
                  <a:gd name="connsiteX63" fmla="*/ 2169128 w 2679382"/>
                  <a:gd name="connsiteY63" fmla="*/ 1116425 h 1881854"/>
                  <a:gd name="connsiteX64" fmla="*/ 2424303 w 2679382"/>
                  <a:gd name="connsiteY64" fmla="*/ 1116425 h 1881854"/>
                  <a:gd name="connsiteX65" fmla="*/ 2456212 w 2679382"/>
                  <a:gd name="connsiteY65" fmla="*/ 1148334 h 1881854"/>
                  <a:gd name="connsiteX66" fmla="*/ 2456212 w 2679382"/>
                  <a:gd name="connsiteY66" fmla="*/ 1339691 h 1881854"/>
                  <a:gd name="connsiteX67" fmla="*/ 2424303 w 2679382"/>
                  <a:gd name="connsiteY67" fmla="*/ 1371600 h 1881854"/>
                  <a:gd name="connsiteX68" fmla="*/ 2169128 w 2679382"/>
                  <a:gd name="connsiteY68" fmla="*/ 1371600 h 1881854"/>
                  <a:gd name="connsiteX69" fmla="*/ 2169128 w 2679382"/>
                  <a:gd name="connsiteY69" fmla="*/ 1849946 h 1881854"/>
                  <a:gd name="connsiteX70" fmla="*/ 2201037 w 2679382"/>
                  <a:gd name="connsiteY70" fmla="*/ 1881854 h 1881854"/>
                  <a:gd name="connsiteX71" fmla="*/ 2583752 w 2679382"/>
                  <a:gd name="connsiteY71" fmla="*/ 1881854 h 1881854"/>
                  <a:gd name="connsiteX72" fmla="*/ 2615660 w 2679382"/>
                  <a:gd name="connsiteY72" fmla="*/ 1849946 h 1881854"/>
                  <a:gd name="connsiteX73" fmla="*/ 2615660 w 2679382"/>
                  <a:gd name="connsiteY73" fmla="*/ 382810 h 1881854"/>
                  <a:gd name="connsiteX74" fmla="*/ 2583752 w 2679382"/>
                  <a:gd name="connsiteY74" fmla="*/ 350901 h 1881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2679382" h="1881854">
                    <a:moveTo>
                      <a:pt x="0" y="95726"/>
                    </a:moveTo>
                    <a:cubicBezTo>
                      <a:pt x="0" y="148590"/>
                      <a:pt x="42863" y="191357"/>
                      <a:pt x="95631" y="191357"/>
                    </a:cubicBezTo>
                    <a:lnTo>
                      <a:pt x="510254" y="191357"/>
                    </a:lnTo>
                    <a:lnTo>
                      <a:pt x="510254" y="0"/>
                    </a:lnTo>
                    <a:lnTo>
                      <a:pt x="95631" y="0"/>
                    </a:lnTo>
                    <a:cubicBezTo>
                      <a:pt x="42767" y="0"/>
                      <a:pt x="0" y="42863"/>
                      <a:pt x="0" y="95631"/>
                    </a:cubicBezTo>
                    <a:close/>
                    <a:moveTo>
                      <a:pt x="1546098" y="137446"/>
                    </a:moveTo>
                    <a:lnTo>
                      <a:pt x="1425893" y="137446"/>
                    </a:lnTo>
                    <a:lnTo>
                      <a:pt x="1425893" y="17240"/>
                    </a:lnTo>
                    <a:cubicBezTo>
                      <a:pt x="1425893" y="7715"/>
                      <a:pt x="1418177" y="95"/>
                      <a:pt x="1408748" y="95"/>
                    </a:cubicBezTo>
                    <a:lnTo>
                      <a:pt x="1271397" y="95"/>
                    </a:lnTo>
                    <a:cubicBezTo>
                      <a:pt x="1261872" y="95"/>
                      <a:pt x="1254252" y="7811"/>
                      <a:pt x="1254252" y="17240"/>
                    </a:cubicBezTo>
                    <a:lnTo>
                      <a:pt x="1254252" y="137446"/>
                    </a:lnTo>
                    <a:lnTo>
                      <a:pt x="1134047" y="137446"/>
                    </a:lnTo>
                    <a:cubicBezTo>
                      <a:pt x="1124617" y="137446"/>
                      <a:pt x="1116902" y="145161"/>
                      <a:pt x="1116902" y="154591"/>
                    </a:cubicBezTo>
                    <a:lnTo>
                      <a:pt x="1116902" y="291941"/>
                    </a:lnTo>
                    <a:cubicBezTo>
                      <a:pt x="1116902" y="301466"/>
                      <a:pt x="1124617" y="309086"/>
                      <a:pt x="1134047" y="309086"/>
                    </a:cubicBezTo>
                    <a:lnTo>
                      <a:pt x="1254252" y="309086"/>
                    </a:lnTo>
                    <a:lnTo>
                      <a:pt x="1254252" y="429292"/>
                    </a:lnTo>
                    <a:cubicBezTo>
                      <a:pt x="1254252" y="438817"/>
                      <a:pt x="1261967" y="446437"/>
                      <a:pt x="1271397" y="446437"/>
                    </a:cubicBezTo>
                    <a:lnTo>
                      <a:pt x="1408748" y="446437"/>
                    </a:lnTo>
                    <a:cubicBezTo>
                      <a:pt x="1418177" y="446437"/>
                      <a:pt x="1425893" y="438722"/>
                      <a:pt x="1425893" y="429292"/>
                    </a:cubicBezTo>
                    <a:lnTo>
                      <a:pt x="1425893" y="309086"/>
                    </a:lnTo>
                    <a:lnTo>
                      <a:pt x="1546098" y="309086"/>
                    </a:lnTo>
                    <a:cubicBezTo>
                      <a:pt x="1555623" y="309086"/>
                      <a:pt x="1563243" y="301371"/>
                      <a:pt x="1563243" y="291941"/>
                    </a:cubicBezTo>
                    <a:lnTo>
                      <a:pt x="1563243" y="154591"/>
                    </a:lnTo>
                    <a:cubicBezTo>
                      <a:pt x="1563243" y="145066"/>
                      <a:pt x="1555528" y="137446"/>
                      <a:pt x="1546098" y="137446"/>
                    </a:cubicBezTo>
                    <a:close/>
                    <a:moveTo>
                      <a:pt x="478346" y="350901"/>
                    </a:moveTo>
                    <a:lnTo>
                      <a:pt x="95631" y="350901"/>
                    </a:lnTo>
                    <a:cubicBezTo>
                      <a:pt x="78010" y="350901"/>
                      <a:pt x="63722" y="365189"/>
                      <a:pt x="63722" y="382810"/>
                    </a:cubicBezTo>
                    <a:lnTo>
                      <a:pt x="63722" y="1849850"/>
                    </a:lnTo>
                    <a:cubicBezTo>
                      <a:pt x="63722" y="1867472"/>
                      <a:pt x="78010" y="1881759"/>
                      <a:pt x="95631" y="1881759"/>
                    </a:cubicBezTo>
                    <a:lnTo>
                      <a:pt x="478346" y="1881759"/>
                    </a:lnTo>
                    <a:cubicBezTo>
                      <a:pt x="495967" y="1881759"/>
                      <a:pt x="510254" y="1867472"/>
                      <a:pt x="510254" y="1849850"/>
                    </a:cubicBezTo>
                    <a:lnTo>
                      <a:pt x="510254" y="1371505"/>
                    </a:lnTo>
                    <a:lnTo>
                      <a:pt x="255651" y="1371505"/>
                    </a:lnTo>
                    <a:cubicBezTo>
                      <a:pt x="238030" y="1371505"/>
                      <a:pt x="223742" y="1357217"/>
                      <a:pt x="223742" y="1339596"/>
                    </a:cubicBezTo>
                    <a:lnTo>
                      <a:pt x="223742" y="1148239"/>
                    </a:lnTo>
                    <a:cubicBezTo>
                      <a:pt x="223742" y="1130618"/>
                      <a:pt x="238030" y="1116330"/>
                      <a:pt x="255651" y="1116330"/>
                    </a:cubicBezTo>
                    <a:lnTo>
                      <a:pt x="510254" y="1116330"/>
                    </a:lnTo>
                    <a:lnTo>
                      <a:pt x="510254" y="861155"/>
                    </a:lnTo>
                    <a:lnTo>
                      <a:pt x="255651" y="861155"/>
                    </a:lnTo>
                    <a:cubicBezTo>
                      <a:pt x="238030" y="861155"/>
                      <a:pt x="223742" y="846868"/>
                      <a:pt x="223742" y="829247"/>
                    </a:cubicBezTo>
                    <a:lnTo>
                      <a:pt x="223742" y="637889"/>
                    </a:lnTo>
                    <a:cubicBezTo>
                      <a:pt x="223742" y="620268"/>
                      <a:pt x="238030" y="605981"/>
                      <a:pt x="255651" y="605981"/>
                    </a:cubicBezTo>
                    <a:lnTo>
                      <a:pt x="510254" y="605981"/>
                    </a:lnTo>
                    <a:lnTo>
                      <a:pt x="510254" y="382715"/>
                    </a:lnTo>
                    <a:cubicBezTo>
                      <a:pt x="510254" y="365093"/>
                      <a:pt x="495967" y="350806"/>
                      <a:pt x="478346" y="350806"/>
                    </a:cubicBezTo>
                    <a:close/>
                    <a:moveTo>
                      <a:pt x="2583752" y="95"/>
                    </a:moveTo>
                    <a:lnTo>
                      <a:pt x="2169128" y="95"/>
                    </a:lnTo>
                    <a:lnTo>
                      <a:pt x="2169128" y="191453"/>
                    </a:lnTo>
                    <a:lnTo>
                      <a:pt x="2583752" y="191453"/>
                    </a:lnTo>
                    <a:cubicBezTo>
                      <a:pt x="2636615" y="191453"/>
                      <a:pt x="2679383" y="148590"/>
                      <a:pt x="2679383" y="95822"/>
                    </a:cubicBezTo>
                    <a:cubicBezTo>
                      <a:pt x="2679383" y="43053"/>
                      <a:pt x="2636520" y="191"/>
                      <a:pt x="2583752" y="191"/>
                    </a:cubicBezTo>
                    <a:close/>
                    <a:moveTo>
                      <a:pt x="2583752" y="350901"/>
                    </a:moveTo>
                    <a:lnTo>
                      <a:pt x="2201037" y="350901"/>
                    </a:lnTo>
                    <a:cubicBezTo>
                      <a:pt x="2183416" y="350901"/>
                      <a:pt x="2169128" y="365189"/>
                      <a:pt x="2169128" y="382810"/>
                    </a:cubicBezTo>
                    <a:lnTo>
                      <a:pt x="2169128" y="606076"/>
                    </a:lnTo>
                    <a:lnTo>
                      <a:pt x="2424303" y="606076"/>
                    </a:lnTo>
                    <a:cubicBezTo>
                      <a:pt x="2441924" y="606076"/>
                      <a:pt x="2456212" y="620363"/>
                      <a:pt x="2456212" y="637985"/>
                    </a:cubicBezTo>
                    <a:lnTo>
                      <a:pt x="2456212" y="829342"/>
                    </a:lnTo>
                    <a:cubicBezTo>
                      <a:pt x="2456212" y="846963"/>
                      <a:pt x="2441924" y="861251"/>
                      <a:pt x="2424303" y="861251"/>
                    </a:cubicBezTo>
                    <a:lnTo>
                      <a:pt x="2169128" y="861251"/>
                    </a:lnTo>
                    <a:lnTo>
                      <a:pt x="2169128" y="1116425"/>
                    </a:lnTo>
                    <a:lnTo>
                      <a:pt x="2424303" y="1116425"/>
                    </a:lnTo>
                    <a:cubicBezTo>
                      <a:pt x="2441924" y="1116425"/>
                      <a:pt x="2456212" y="1130713"/>
                      <a:pt x="2456212" y="1148334"/>
                    </a:cubicBezTo>
                    <a:lnTo>
                      <a:pt x="2456212" y="1339691"/>
                    </a:lnTo>
                    <a:cubicBezTo>
                      <a:pt x="2456212" y="1357313"/>
                      <a:pt x="2441924" y="1371600"/>
                      <a:pt x="2424303" y="1371600"/>
                    </a:cubicBezTo>
                    <a:lnTo>
                      <a:pt x="2169128" y="1371600"/>
                    </a:lnTo>
                    <a:lnTo>
                      <a:pt x="2169128" y="1849946"/>
                    </a:lnTo>
                    <a:cubicBezTo>
                      <a:pt x="2169128" y="1867567"/>
                      <a:pt x="2183416" y="1881854"/>
                      <a:pt x="2201037" y="1881854"/>
                    </a:cubicBezTo>
                    <a:lnTo>
                      <a:pt x="2583752" y="1881854"/>
                    </a:lnTo>
                    <a:cubicBezTo>
                      <a:pt x="2601373" y="1881854"/>
                      <a:pt x="2615660" y="1867567"/>
                      <a:pt x="2615660" y="1849946"/>
                    </a:cubicBezTo>
                    <a:lnTo>
                      <a:pt x="2615660" y="382810"/>
                    </a:lnTo>
                    <a:cubicBezTo>
                      <a:pt x="2615660" y="365189"/>
                      <a:pt x="2601373" y="350901"/>
                      <a:pt x="2583752" y="35090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323662C-DAE3-A580-9873-5145CCD5FDF3}"/>
              </a:ext>
            </a:extLst>
          </p:cNvPr>
          <p:cNvGrpSpPr/>
          <p:nvPr/>
        </p:nvGrpSpPr>
        <p:grpSpPr>
          <a:xfrm>
            <a:off x="9211901" y="4646351"/>
            <a:ext cx="570794" cy="570794"/>
            <a:chOff x="3266160" y="696252"/>
            <a:chExt cx="570794" cy="570794"/>
          </a:xfrm>
        </p:grpSpPr>
        <p:sp>
          <p:nvSpPr>
            <p:cNvPr id="113" name="Semicírculo 112">
              <a:extLst>
                <a:ext uri="{FF2B5EF4-FFF2-40B4-BE49-F238E27FC236}">
                  <a16:creationId xmlns:a16="http://schemas.microsoft.com/office/drawing/2014/main" id="{586362D6-9784-E180-917A-1B742BF20DEB}"/>
                </a:ext>
              </a:extLst>
            </p:cNvPr>
            <p:cNvSpPr>
              <a:spLocks/>
            </p:cNvSpPr>
            <p:nvPr/>
          </p:nvSpPr>
          <p:spPr>
            <a:xfrm rot="10800000">
              <a:off x="3266160" y="69625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4" name="Agrupar 113">
              <a:extLst>
                <a:ext uri="{FF2B5EF4-FFF2-40B4-BE49-F238E27FC236}">
                  <a16:creationId xmlns:a16="http://schemas.microsoft.com/office/drawing/2014/main" id="{E56A7292-D207-52E0-CBF1-4E36BD1B6178}"/>
                </a:ext>
              </a:extLst>
            </p:cNvPr>
            <p:cNvGrpSpPr/>
            <p:nvPr/>
          </p:nvGrpSpPr>
          <p:grpSpPr>
            <a:xfrm>
              <a:off x="3410791" y="741101"/>
              <a:ext cx="281533" cy="316281"/>
              <a:chOff x="2845051" y="722194"/>
              <a:chExt cx="349056" cy="392139"/>
            </a:xfrm>
            <a:solidFill>
              <a:srgbClr val="4C5256"/>
            </a:solidFill>
          </p:grpSpPr>
          <p:sp>
            <p:nvSpPr>
              <p:cNvPr id="115" name="Forma Livre: Forma 114">
                <a:extLst>
                  <a:ext uri="{FF2B5EF4-FFF2-40B4-BE49-F238E27FC236}">
                    <a16:creationId xmlns:a16="http://schemas.microsoft.com/office/drawing/2014/main" id="{158C94F5-9FDC-E769-0A89-4AE714B4C682}"/>
                  </a:ext>
                </a:extLst>
              </p:cNvPr>
              <p:cNvSpPr/>
              <p:nvPr/>
            </p:nvSpPr>
            <p:spPr>
              <a:xfrm>
                <a:off x="3106882" y="1027108"/>
                <a:ext cx="87223" cy="87223"/>
              </a:xfrm>
              <a:custGeom>
                <a:avLst/>
                <a:gdLst>
                  <a:gd name="connsiteX0" fmla="*/ 87224 w 87223"/>
                  <a:gd name="connsiteY0" fmla="*/ 0 h 87223"/>
                  <a:gd name="connsiteX1" fmla="*/ 0 w 87223"/>
                  <a:gd name="connsiteY1" fmla="*/ 87224 h 87223"/>
                  <a:gd name="connsiteX2" fmla="*/ 0 w 87223"/>
                  <a:gd name="connsiteY2" fmla="*/ 0 h 87223"/>
                  <a:gd name="connsiteX3" fmla="*/ 87224 w 87223"/>
                  <a:gd name="connsiteY3" fmla="*/ 0 h 8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223" h="87223">
                    <a:moveTo>
                      <a:pt x="87224" y="0"/>
                    </a:moveTo>
                    <a:lnTo>
                      <a:pt x="0" y="87224"/>
                    </a:lnTo>
                    <a:lnTo>
                      <a:pt x="0" y="0"/>
                    </a:lnTo>
                    <a:lnTo>
                      <a:pt x="87224" y="0"/>
                    </a:lnTo>
                    <a:close/>
                  </a:path>
                </a:pathLst>
              </a:custGeom>
              <a:grpFill/>
              <a:ln w="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Forma Livre: Forma 115">
                <a:extLst>
                  <a:ext uri="{FF2B5EF4-FFF2-40B4-BE49-F238E27FC236}">
                    <a16:creationId xmlns:a16="http://schemas.microsoft.com/office/drawing/2014/main" id="{FF942D9D-6F75-9CE5-92C5-0525B3E6A29F}"/>
                  </a:ext>
                </a:extLst>
              </p:cNvPr>
              <p:cNvSpPr/>
              <p:nvPr/>
            </p:nvSpPr>
            <p:spPr>
              <a:xfrm>
                <a:off x="2912300" y="776979"/>
                <a:ext cx="34400" cy="32395"/>
              </a:xfrm>
              <a:custGeom>
                <a:avLst/>
                <a:gdLst>
                  <a:gd name="connsiteX0" fmla="*/ 34401 w 34400"/>
                  <a:gd name="connsiteY0" fmla="*/ 15196 h 32395"/>
                  <a:gd name="connsiteX1" fmla="*/ 13334 w 34400"/>
                  <a:gd name="connsiteY1" fmla="*/ 0 h 32395"/>
                  <a:gd name="connsiteX2" fmla="*/ 0 w 34400"/>
                  <a:gd name="connsiteY2" fmla="*/ 0 h 32395"/>
                  <a:gd name="connsiteX3" fmla="*/ 0 w 34400"/>
                  <a:gd name="connsiteY3" fmla="*/ 32396 h 32395"/>
                  <a:gd name="connsiteX4" fmla="*/ 13334 w 34400"/>
                  <a:gd name="connsiteY4" fmla="*/ 32396 h 32395"/>
                  <a:gd name="connsiteX5" fmla="*/ 34401 w 34400"/>
                  <a:gd name="connsiteY5" fmla="*/ 15196 h 32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400" h="32395">
                    <a:moveTo>
                      <a:pt x="34401" y="15196"/>
                    </a:moveTo>
                    <a:cubicBezTo>
                      <a:pt x="34401" y="3808"/>
                      <a:pt x="27033" y="0"/>
                      <a:pt x="13334" y="0"/>
                    </a:cubicBezTo>
                    <a:lnTo>
                      <a:pt x="0" y="0"/>
                    </a:lnTo>
                    <a:lnTo>
                      <a:pt x="0" y="32396"/>
                    </a:lnTo>
                    <a:lnTo>
                      <a:pt x="13334" y="32396"/>
                    </a:lnTo>
                    <a:cubicBezTo>
                      <a:pt x="27033" y="32396"/>
                      <a:pt x="34401" y="26537"/>
                      <a:pt x="34401" y="15196"/>
                    </a:cubicBezTo>
                    <a:close/>
                  </a:path>
                </a:pathLst>
              </a:custGeom>
              <a:grpFill/>
              <a:ln w="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orma Livre: Forma 116">
                <a:extLst>
                  <a:ext uri="{FF2B5EF4-FFF2-40B4-BE49-F238E27FC236}">
                    <a16:creationId xmlns:a16="http://schemas.microsoft.com/office/drawing/2014/main" id="{6AB240DE-2152-ABDD-3656-8D46DC822964}"/>
                  </a:ext>
                </a:extLst>
              </p:cNvPr>
              <p:cNvSpPr/>
              <p:nvPr/>
            </p:nvSpPr>
            <p:spPr>
              <a:xfrm>
                <a:off x="2845051" y="722194"/>
                <a:ext cx="349056" cy="392139"/>
              </a:xfrm>
              <a:custGeom>
                <a:avLst/>
                <a:gdLst>
                  <a:gd name="connsiteX0" fmla="*/ 314214 w 349056"/>
                  <a:gd name="connsiteY0" fmla="*/ 0 h 392139"/>
                  <a:gd name="connsiteX1" fmla="*/ 34842 w 349056"/>
                  <a:gd name="connsiteY1" fmla="*/ 0 h 392139"/>
                  <a:gd name="connsiteX2" fmla="*/ 0 w 349056"/>
                  <a:gd name="connsiteY2" fmla="*/ 34842 h 392139"/>
                  <a:gd name="connsiteX3" fmla="*/ 0 w 349056"/>
                  <a:gd name="connsiteY3" fmla="*/ 357297 h 392139"/>
                  <a:gd name="connsiteX4" fmla="*/ 34842 w 349056"/>
                  <a:gd name="connsiteY4" fmla="*/ 392140 h 392139"/>
                  <a:gd name="connsiteX5" fmla="*/ 244761 w 349056"/>
                  <a:gd name="connsiteY5" fmla="*/ 392140 h 392139"/>
                  <a:gd name="connsiteX6" fmla="*/ 244761 w 349056"/>
                  <a:gd name="connsiteY6" fmla="*/ 287844 h 392139"/>
                  <a:gd name="connsiteX7" fmla="*/ 349057 w 349056"/>
                  <a:gd name="connsiteY7" fmla="*/ 287844 h 392139"/>
                  <a:gd name="connsiteX8" fmla="*/ 349057 w 349056"/>
                  <a:gd name="connsiteY8" fmla="*/ 34842 h 392139"/>
                  <a:gd name="connsiteX9" fmla="*/ 314214 w 349056"/>
                  <a:gd name="connsiteY9" fmla="*/ 0 h 392139"/>
                  <a:gd name="connsiteX10" fmla="*/ 41197 w 349056"/>
                  <a:gd name="connsiteY10" fmla="*/ 34097 h 392139"/>
                  <a:gd name="connsiteX11" fmla="*/ 82707 w 349056"/>
                  <a:gd name="connsiteY11" fmla="*/ 34097 h 392139"/>
                  <a:gd name="connsiteX12" fmla="*/ 127187 w 349056"/>
                  <a:gd name="connsiteY12" fmla="*/ 69983 h 392139"/>
                  <a:gd name="connsiteX13" fmla="*/ 106662 w 349056"/>
                  <a:gd name="connsiteY13" fmla="*/ 103252 h 392139"/>
                  <a:gd name="connsiteX14" fmla="*/ 133777 w 349056"/>
                  <a:gd name="connsiteY14" fmla="*/ 157237 h 392139"/>
                  <a:gd name="connsiteX15" fmla="*/ 134485 w 349056"/>
                  <a:gd name="connsiteY15" fmla="*/ 157237 h 392139"/>
                  <a:gd name="connsiteX16" fmla="*/ 151024 w 349056"/>
                  <a:gd name="connsiteY16" fmla="*/ 116966 h 392139"/>
                  <a:gd name="connsiteX17" fmla="*/ 178823 w 349056"/>
                  <a:gd name="connsiteY17" fmla="*/ 116966 h 392139"/>
                  <a:gd name="connsiteX18" fmla="*/ 148843 w 349056"/>
                  <a:gd name="connsiteY18" fmla="*/ 174130 h 392139"/>
                  <a:gd name="connsiteX19" fmla="*/ 180721 w 349056"/>
                  <a:gd name="connsiteY19" fmla="*/ 232215 h 392139"/>
                  <a:gd name="connsiteX20" fmla="*/ 151684 w 349056"/>
                  <a:gd name="connsiteY20" fmla="*/ 232215 h 392139"/>
                  <a:gd name="connsiteX21" fmla="*/ 140307 w 349056"/>
                  <a:gd name="connsiteY21" fmla="*/ 208720 h 392139"/>
                  <a:gd name="connsiteX22" fmla="*/ 131678 w 349056"/>
                  <a:gd name="connsiteY22" fmla="*/ 189740 h 392139"/>
                  <a:gd name="connsiteX23" fmla="*/ 130970 w 349056"/>
                  <a:gd name="connsiteY23" fmla="*/ 189740 h 392139"/>
                  <a:gd name="connsiteX24" fmla="*/ 123048 w 349056"/>
                  <a:gd name="connsiteY24" fmla="*/ 208720 h 392139"/>
                  <a:gd name="connsiteX25" fmla="*/ 112250 w 349056"/>
                  <a:gd name="connsiteY25" fmla="*/ 232215 h 392139"/>
                  <a:gd name="connsiteX26" fmla="*/ 84451 w 349056"/>
                  <a:gd name="connsiteY26" fmla="*/ 232215 h 392139"/>
                  <a:gd name="connsiteX27" fmla="*/ 116316 w 349056"/>
                  <a:gd name="connsiteY27" fmla="*/ 172904 h 392139"/>
                  <a:gd name="connsiteX28" fmla="*/ 81587 w 349056"/>
                  <a:gd name="connsiteY28" fmla="*/ 107873 h 392139"/>
                  <a:gd name="connsiteX29" fmla="*/ 67252 w 349056"/>
                  <a:gd name="connsiteY29" fmla="*/ 107873 h 392139"/>
                  <a:gd name="connsiteX30" fmla="*/ 67252 w 349056"/>
                  <a:gd name="connsiteY30" fmla="*/ 149346 h 392139"/>
                  <a:gd name="connsiteX31" fmla="*/ 41197 w 349056"/>
                  <a:gd name="connsiteY31" fmla="*/ 149346 h 392139"/>
                  <a:gd name="connsiteX32" fmla="*/ 41197 w 349056"/>
                  <a:gd name="connsiteY32" fmla="*/ 34097 h 392139"/>
                  <a:gd name="connsiteX33" fmla="*/ 217836 w 349056"/>
                  <a:gd name="connsiteY33" fmla="*/ 361106 h 392139"/>
                  <a:gd name="connsiteX34" fmla="*/ 38132 w 349056"/>
                  <a:gd name="connsiteY34" fmla="*/ 361106 h 392139"/>
                  <a:gd name="connsiteX35" fmla="*/ 38132 w 349056"/>
                  <a:gd name="connsiteY35" fmla="*/ 345598 h 392139"/>
                  <a:gd name="connsiteX36" fmla="*/ 217836 w 349056"/>
                  <a:gd name="connsiteY36" fmla="*/ 345598 h 392139"/>
                  <a:gd name="connsiteX37" fmla="*/ 217836 w 349056"/>
                  <a:gd name="connsiteY37" fmla="*/ 361106 h 392139"/>
                  <a:gd name="connsiteX38" fmla="*/ 217836 w 349056"/>
                  <a:gd name="connsiteY38" fmla="*/ 298194 h 392139"/>
                  <a:gd name="connsiteX39" fmla="*/ 38132 w 349056"/>
                  <a:gd name="connsiteY39" fmla="*/ 298194 h 392139"/>
                  <a:gd name="connsiteX40" fmla="*/ 38132 w 349056"/>
                  <a:gd name="connsiteY40" fmla="*/ 282686 h 392139"/>
                  <a:gd name="connsiteX41" fmla="*/ 217836 w 349056"/>
                  <a:gd name="connsiteY41" fmla="*/ 282686 h 392139"/>
                  <a:gd name="connsiteX42" fmla="*/ 217836 w 349056"/>
                  <a:gd name="connsiteY42" fmla="*/ 298194 h 392139"/>
                  <a:gd name="connsiteX43" fmla="*/ 316866 w 349056"/>
                  <a:gd name="connsiteY43" fmla="*/ 235281 h 392139"/>
                  <a:gd name="connsiteX44" fmla="*/ 202565 w 349056"/>
                  <a:gd name="connsiteY44" fmla="*/ 235281 h 392139"/>
                  <a:gd name="connsiteX45" fmla="*/ 202565 w 349056"/>
                  <a:gd name="connsiteY45" fmla="*/ 219773 h 392139"/>
                  <a:gd name="connsiteX46" fmla="*/ 316866 w 349056"/>
                  <a:gd name="connsiteY46" fmla="*/ 219773 h 392139"/>
                  <a:gd name="connsiteX47" fmla="*/ 316866 w 349056"/>
                  <a:gd name="connsiteY47" fmla="*/ 235281 h 392139"/>
                  <a:gd name="connsiteX48" fmla="*/ 316866 w 349056"/>
                  <a:gd name="connsiteY48" fmla="*/ 172367 h 392139"/>
                  <a:gd name="connsiteX49" fmla="*/ 202565 w 349056"/>
                  <a:gd name="connsiteY49" fmla="*/ 172367 h 392139"/>
                  <a:gd name="connsiteX50" fmla="*/ 202565 w 349056"/>
                  <a:gd name="connsiteY50" fmla="*/ 156859 h 392139"/>
                  <a:gd name="connsiteX51" fmla="*/ 316866 w 349056"/>
                  <a:gd name="connsiteY51" fmla="*/ 156859 h 392139"/>
                  <a:gd name="connsiteX52" fmla="*/ 316866 w 349056"/>
                  <a:gd name="connsiteY52" fmla="*/ 172367 h 392139"/>
                  <a:gd name="connsiteX53" fmla="*/ 316866 w 349056"/>
                  <a:gd name="connsiteY53" fmla="*/ 109453 h 392139"/>
                  <a:gd name="connsiteX54" fmla="*/ 202565 w 349056"/>
                  <a:gd name="connsiteY54" fmla="*/ 109453 h 392139"/>
                  <a:gd name="connsiteX55" fmla="*/ 202565 w 349056"/>
                  <a:gd name="connsiteY55" fmla="*/ 93945 h 392139"/>
                  <a:gd name="connsiteX56" fmla="*/ 316866 w 349056"/>
                  <a:gd name="connsiteY56" fmla="*/ 93945 h 392139"/>
                  <a:gd name="connsiteX57" fmla="*/ 316866 w 349056"/>
                  <a:gd name="connsiteY57" fmla="*/ 109453 h 392139"/>
                  <a:gd name="connsiteX58" fmla="*/ 316866 w 349056"/>
                  <a:gd name="connsiteY58" fmla="*/ 46539 h 392139"/>
                  <a:gd name="connsiteX59" fmla="*/ 202565 w 349056"/>
                  <a:gd name="connsiteY59" fmla="*/ 46539 h 392139"/>
                  <a:gd name="connsiteX60" fmla="*/ 202565 w 349056"/>
                  <a:gd name="connsiteY60" fmla="*/ 31031 h 392139"/>
                  <a:gd name="connsiteX61" fmla="*/ 316866 w 349056"/>
                  <a:gd name="connsiteY61" fmla="*/ 31031 h 392139"/>
                  <a:gd name="connsiteX62" fmla="*/ 316866 w 349056"/>
                  <a:gd name="connsiteY62" fmla="*/ 46539 h 39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49056" h="392139">
                    <a:moveTo>
                      <a:pt x="314214" y="0"/>
                    </a:moveTo>
                    <a:lnTo>
                      <a:pt x="34842" y="0"/>
                    </a:lnTo>
                    <a:cubicBezTo>
                      <a:pt x="15598" y="0"/>
                      <a:pt x="0" y="15598"/>
                      <a:pt x="0" y="34842"/>
                    </a:cubicBezTo>
                    <a:lnTo>
                      <a:pt x="0" y="357297"/>
                    </a:lnTo>
                    <a:cubicBezTo>
                      <a:pt x="0" y="376539"/>
                      <a:pt x="15598" y="392140"/>
                      <a:pt x="34842" y="392140"/>
                    </a:cubicBezTo>
                    <a:lnTo>
                      <a:pt x="244761" y="392140"/>
                    </a:lnTo>
                    <a:lnTo>
                      <a:pt x="244761" y="287844"/>
                    </a:lnTo>
                    <a:lnTo>
                      <a:pt x="349057" y="287844"/>
                    </a:lnTo>
                    <a:lnTo>
                      <a:pt x="349057" y="34842"/>
                    </a:lnTo>
                    <a:cubicBezTo>
                      <a:pt x="349057" y="15600"/>
                      <a:pt x="333458" y="0"/>
                      <a:pt x="314214" y="0"/>
                    </a:cubicBezTo>
                    <a:close/>
                    <a:moveTo>
                      <a:pt x="41197" y="34097"/>
                    </a:moveTo>
                    <a:lnTo>
                      <a:pt x="82707" y="34097"/>
                    </a:lnTo>
                    <a:cubicBezTo>
                      <a:pt x="107146" y="34097"/>
                      <a:pt x="127187" y="42585"/>
                      <a:pt x="127187" y="69983"/>
                    </a:cubicBezTo>
                    <a:cubicBezTo>
                      <a:pt x="127187" y="86935"/>
                      <a:pt x="118970" y="97700"/>
                      <a:pt x="106662" y="103252"/>
                    </a:cubicBezTo>
                    <a:cubicBezTo>
                      <a:pt x="106662" y="103252"/>
                      <a:pt x="131078" y="151319"/>
                      <a:pt x="133777" y="157237"/>
                    </a:cubicBezTo>
                    <a:lnTo>
                      <a:pt x="134485" y="157237"/>
                    </a:lnTo>
                    <a:cubicBezTo>
                      <a:pt x="137150" y="149999"/>
                      <a:pt x="151024" y="116966"/>
                      <a:pt x="151024" y="116966"/>
                    </a:cubicBezTo>
                    <a:lnTo>
                      <a:pt x="178823" y="116966"/>
                    </a:lnTo>
                    <a:lnTo>
                      <a:pt x="148843" y="174130"/>
                    </a:lnTo>
                    <a:lnTo>
                      <a:pt x="180721" y="232215"/>
                    </a:lnTo>
                    <a:lnTo>
                      <a:pt x="151684" y="232215"/>
                    </a:lnTo>
                    <a:lnTo>
                      <a:pt x="140307" y="208720"/>
                    </a:lnTo>
                    <a:cubicBezTo>
                      <a:pt x="137419" y="202767"/>
                      <a:pt x="134756" y="196813"/>
                      <a:pt x="131678" y="189740"/>
                    </a:cubicBezTo>
                    <a:lnTo>
                      <a:pt x="130970" y="189740"/>
                    </a:lnTo>
                    <a:cubicBezTo>
                      <a:pt x="128247" y="196813"/>
                      <a:pt x="125642" y="202767"/>
                      <a:pt x="123048" y="208720"/>
                    </a:cubicBezTo>
                    <a:lnTo>
                      <a:pt x="112250" y="232215"/>
                    </a:lnTo>
                    <a:lnTo>
                      <a:pt x="84451" y="232215"/>
                    </a:lnTo>
                    <a:lnTo>
                      <a:pt x="116316" y="172904"/>
                    </a:lnTo>
                    <a:lnTo>
                      <a:pt x="81587" y="107873"/>
                    </a:lnTo>
                    <a:lnTo>
                      <a:pt x="67252" y="107873"/>
                    </a:lnTo>
                    <a:lnTo>
                      <a:pt x="67252" y="149346"/>
                    </a:lnTo>
                    <a:lnTo>
                      <a:pt x="41197" y="149346"/>
                    </a:lnTo>
                    <a:lnTo>
                      <a:pt x="41197" y="34097"/>
                    </a:lnTo>
                    <a:close/>
                    <a:moveTo>
                      <a:pt x="217836" y="361106"/>
                    </a:moveTo>
                    <a:lnTo>
                      <a:pt x="38132" y="361106"/>
                    </a:lnTo>
                    <a:lnTo>
                      <a:pt x="38132" y="345598"/>
                    </a:lnTo>
                    <a:lnTo>
                      <a:pt x="217836" y="345598"/>
                    </a:lnTo>
                    <a:lnTo>
                      <a:pt x="217836" y="361106"/>
                    </a:lnTo>
                    <a:close/>
                    <a:moveTo>
                      <a:pt x="217836" y="298194"/>
                    </a:moveTo>
                    <a:lnTo>
                      <a:pt x="38132" y="298194"/>
                    </a:lnTo>
                    <a:lnTo>
                      <a:pt x="38132" y="282686"/>
                    </a:lnTo>
                    <a:lnTo>
                      <a:pt x="217836" y="282686"/>
                    </a:lnTo>
                    <a:lnTo>
                      <a:pt x="217836" y="298194"/>
                    </a:lnTo>
                    <a:close/>
                    <a:moveTo>
                      <a:pt x="316866" y="235281"/>
                    </a:moveTo>
                    <a:lnTo>
                      <a:pt x="202565" y="235281"/>
                    </a:lnTo>
                    <a:lnTo>
                      <a:pt x="202565" y="219773"/>
                    </a:lnTo>
                    <a:lnTo>
                      <a:pt x="316866" y="219773"/>
                    </a:lnTo>
                    <a:lnTo>
                      <a:pt x="316866" y="235281"/>
                    </a:lnTo>
                    <a:close/>
                    <a:moveTo>
                      <a:pt x="316866" y="172367"/>
                    </a:moveTo>
                    <a:lnTo>
                      <a:pt x="202565" y="172367"/>
                    </a:lnTo>
                    <a:lnTo>
                      <a:pt x="202565" y="156859"/>
                    </a:lnTo>
                    <a:lnTo>
                      <a:pt x="316866" y="156859"/>
                    </a:lnTo>
                    <a:lnTo>
                      <a:pt x="316866" y="172367"/>
                    </a:lnTo>
                    <a:close/>
                    <a:moveTo>
                      <a:pt x="316866" y="109453"/>
                    </a:moveTo>
                    <a:lnTo>
                      <a:pt x="202565" y="109453"/>
                    </a:lnTo>
                    <a:lnTo>
                      <a:pt x="202565" y="93945"/>
                    </a:lnTo>
                    <a:lnTo>
                      <a:pt x="316866" y="93945"/>
                    </a:lnTo>
                    <a:lnTo>
                      <a:pt x="316866" y="109453"/>
                    </a:lnTo>
                    <a:close/>
                    <a:moveTo>
                      <a:pt x="316866" y="46539"/>
                    </a:moveTo>
                    <a:lnTo>
                      <a:pt x="202565" y="46539"/>
                    </a:lnTo>
                    <a:lnTo>
                      <a:pt x="202565" y="31031"/>
                    </a:lnTo>
                    <a:lnTo>
                      <a:pt x="316866" y="31031"/>
                    </a:lnTo>
                    <a:lnTo>
                      <a:pt x="316866" y="46539"/>
                    </a:lnTo>
                    <a:close/>
                  </a:path>
                </a:pathLst>
              </a:custGeom>
              <a:grpFill/>
              <a:ln w="1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C6E3D888-8E80-1E13-32DC-10E521A86F2D}"/>
              </a:ext>
            </a:extLst>
          </p:cNvPr>
          <p:cNvGrpSpPr/>
          <p:nvPr/>
        </p:nvGrpSpPr>
        <p:grpSpPr>
          <a:xfrm>
            <a:off x="8340096" y="4690982"/>
            <a:ext cx="570794" cy="570794"/>
            <a:chOff x="5136517" y="696252"/>
            <a:chExt cx="570794" cy="570794"/>
          </a:xfrm>
        </p:grpSpPr>
        <p:sp>
          <p:nvSpPr>
            <p:cNvPr id="119" name="Semicírculo 118">
              <a:extLst>
                <a:ext uri="{FF2B5EF4-FFF2-40B4-BE49-F238E27FC236}">
                  <a16:creationId xmlns:a16="http://schemas.microsoft.com/office/drawing/2014/main" id="{72B8BA32-F953-2742-ABCB-5A1A018BD293}"/>
                </a:ext>
              </a:extLst>
            </p:cNvPr>
            <p:cNvSpPr>
              <a:spLocks/>
            </p:cNvSpPr>
            <p:nvPr/>
          </p:nvSpPr>
          <p:spPr>
            <a:xfrm rot="10800000">
              <a:off x="5136517" y="69625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0" name="Gráfico 119">
              <a:extLst>
                <a:ext uri="{FF2B5EF4-FFF2-40B4-BE49-F238E27FC236}">
                  <a16:creationId xmlns:a16="http://schemas.microsoft.com/office/drawing/2014/main" id="{A4DC256E-103A-7868-9EC8-90EFF9BA2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5310719" y="741101"/>
              <a:ext cx="222391" cy="308397"/>
            </a:xfrm>
            <a:prstGeom prst="rect">
              <a:avLst/>
            </a:prstGeom>
          </p:spPr>
        </p:pic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68727E47-6D38-46C1-F316-063861075F9D}"/>
              </a:ext>
            </a:extLst>
          </p:cNvPr>
          <p:cNvGrpSpPr/>
          <p:nvPr/>
        </p:nvGrpSpPr>
        <p:grpSpPr>
          <a:xfrm>
            <a:off x="6684476" y="3961751"/>
            <a:ext cx="570794" cy="570794"/>
            <a:chOff x="542522" y="3626276"/>
            <a:chExt cx="570794" cy="570794"/>
          </a:xfrm>
        </p:grpSpPr>
        <p:sp>
          <p:nvSpPr>
            <p:cNvPr id="122" name="Semicírculo 121">
              <a:extLst>
                <a:ext uri="{FF2B5EF4-FFF2-40B4-BE49-F238E27FC236}">
                  <a16:creationId xmlns:a16="http://schemas.microsoft.com/office/drawing/2014/main" id="{317E5F40-B665-0E9A-866B-023F165C86E8}"/>
                </a:ext>
              </a:extLst>
            </p:cNvPr>
            <p:cNvSpPr>
              <a:spLocks/>
            </p:cNvSpPr>
            <p:nvPr/>
          </p:nvSpPr>
          <p:spPr>
            <a:xfrm rot="10800000">
              <a:off x="542522" y="3626276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3" name="Agrupar 122">
              <a:extLst>
                <a:ext uri="{FF2B5EF4-FFF2-40B4-BE49-F238E27FC236}">
                  <a16:creationId xmlns:a16="http://schemas.microsoft.com/office/drawing/2014/main" id="{C7B10B6F-531B-36C5-AEF1-BD82ACDADAEA}"/>
                </a:ext>
              </a:extLst>
            </p:cNvPr>
            <p:cNvGrpSpPr/>
            <p:nvPr/>
          </p:nvGrpSpPr>
          <p:grpSpPr>
            <a:xfrm>
              <a:off x="639471" y="3666349"/>
              <a:ext cx="371249" cy="362060"/>
              <a:chOff x="4829175" y="2190654"/>
              <a:chExt cx="2536126" cy="2473356"/>
            </a:xfrm>
          </p:grpSpPr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C68EF9A2-F1F2-4366-9A21-4AE04D371DEA}"/>
                  </a:ext>
                </a:extLst>
              </p:cNvPr>
              <p:cNvSpPr/>
              <p:nvPr/>
            </p:nvSpPr>
            <p:spPr>
              <a:xfrm>
                <a:off x="4829175" y="3051846"/>
                <a:ext cx="2536126" cy="1244975"/>
              </a:xfrm>
              <a:custGeom>
                <a:avLst/>
                <a:gdLst>
                  <a:gd name="connsiteX0" fmla="*/ 728853 w 2536126"/>
                  <a:gd name="connsiteY0" fmla="*/ 430207 h 1244975"/>
                  <a:gd name="connsiteX1" fmla="*/ 510254 w 2536126"/>
                  <a:gd name="connsiteY1" fmla="*/ 441542 h 1244975"/>
                  <a:gd name="connsiteX2" fmla="*/ 526447 w 2536126"/>
                  <a:gd name="connsiteY2" fmla="*/ 644615 h 1244975"/>
                  <a:gd name="connsiteX3" fmla="*/ 688372 w 2536126"/>
                  <a:gd name="connsiteY3" fmla="*/ 806540 h 1244975"/>
                  <a:gd name="connsiteX4" fmla="*/ 688372 w 2536126"/>
                  <a:gd name="connsiteY4" fmla="*/ 922269 h 1244975"/>
                  <a:gd name="connsiteX5" fmla="*/ 572643 w 2536126"/>
                  <a:gd name="connsiteY5" fmla="*/ 922269 h 1244975"/>
                  <a:gd name="connsiteX6" fmla="*/ 415385 w 2536126"/>
                  <a:gd name="connsiteY6" fmla="*/ 765011 h 1244975"/>
                  <a:gd name="connsiteX7" fmla="*/ 317659 w 2536126"/>
                  <a:gd name="connsiteY7" fmla="*/ 541650 h 1244975"/>
                  <a:gd name="connsiteX8" fmla="*/ 318897 w 2536126"/>
                  <a:gd name="connsiteY8" fmla="*/ 159602 h 1244975"/>
                  <a:gd name="connsiteX9" fmla="*/ 142970 w 2536126"/>
                  <a:gd name="connsiteY9" fmla="*/ 1011 h 1244975"/>
                  <a:gd name="connsiteX10" fmla="*/ 0 w 2536126"/>
                  <a:gd name="connsiteY10" fmla="*/ 168746 h 1244975"/>
                  <a:gd name="connsiteX11" fmla="*/ 0 w 2536126"/>
                  <a:gd name="connsiteY11" fmla="*/ 561748 h 1244975"/>
                  <a:gd name="connsiteX12" fmla="*/ 90392 w 2536126"/>
                  <a:gd name="connsiteY12" fmla="*/ 808731 h 1244975"/>
                  <a:gd name="connsiteX13" fmla="*/ 448628 w 2536126"/>
                  <a:gd name="connsiteY13" fmla="*/ 1232689 h 1244975"/>
                  <a:gd name="connsiteX14" fmla="*/ 472916 w 2536126"/>
                  <a:gd name="connsiteY14" fmla="*/ 1244023 h 1244975"/>
                  <a:gd name="connsiteX15" fmla="*/ 1127855 w 2536126"/>
                  <a:gd name="connsiteY15" fmla="*/ 1244976 h 1244975"/>
                  <a:gd name="connsiteX16" fmla="*/ 1159764 w 2536126"/>
                  <a:gd name="connsiteY16" fmla="*/ 1213067 h 1244975"/>
                  <a:gd name="connsiteX17" fmla="*/ 1159764 w 2536126"/>
                  <a:gd name="connsiteY17" fmla="*/ 1019900 h 1244975"/>
                  <a:gd name="connsiteX18" fmla="*/ 1047655 w 2536126"/>
                  <a:gd name="connsiteY18" fmla="*/ 749295 h 1244975"/>
                  <a:gd name="connsiteX19" fmla="*/ 728853 w 2536126"/>
                  <a:gd name="connsiteY19" fmla="*/ 430493 h 1244975"/>
                  <a:gd name="connsiteX20" fmla="*/ 2393156 w 2536126"/>
                  <a:gd name="connsiteY20" fmla="*/ 820 h 1244975"/>
                  <a:gd name="connsiteX21" fmla="*/ 2217230 w 2536126"/>
                  <a:gd name="connsiteY21" fmla="*/ 159412 h 1244975"/>
                  <a:gd name="connsiteX22" fmla="*/ 2218468 w 2536126"/>
                  <a:gd name="connsiteY22" fmla="*/ 541459 h 1244975"/>
                  <a:gd name="connsiteX23" fmla="*/ 2120741 w 2536126"/>
                  <a:gd name="connsiteY23" fmla="*/ 764821 h 1244975"/>
                  <a:gd name="connsiteX24" fmla="*/ 1963484 w 2536126"/>
                  <a:gd name="connsiteY24" fmla="*/ 922078 h 1244975"/>
                  <a:gd name="connsiteX25" fmla="*/ 1847755 w 2536126"/>
                  <a:gd name="connsiteY25" fmla="*/ 922078 h 1244975"/>
                  <a:gd name="connsiteX26" fmla="*/ 1847755 w 2536126"/>
                  <a:gd name="connsiteY26" fmla="*/ 806350 h 1244975"/>
                  <a:gd name="connsiteX27" fmla="*/ 2009680 w 2536126"/>
                  <a:gd name="connsiteY27" fmla="*/ 644425 h 1244975"/>
                  <a:gd name="connsiteX28" fmla="*/ 2025872 w 2536126"/>
                  <a:gd name="connsiteY28" fmla="*/ 441352 h 1244975"/>
                  <a:gd name="connsiteX29" fmla="*/ 1807274 w 2536126"/>
                  <a:gd name="connsiteY29" fmla="*/ 430017 h 1244975"/>
                  <a:gd name="connsiteX30" fmla="*/ 1488472 w 2536126"/>
                  <a:gd name="connsiteY30" fmla="*/ 748819 h 1244975"/>
                  <a:gd name="connsiteX31" fmla="*/ 1376363 w 2536126"/>
                  <a:gd name="connsiteY31" fmla="*/ 1019424 h 1244975"/>
                  <a:gd name="connsiteX32" fmla="*/ 1376363 w 2536126"/>
                  <a:gd name="connsiteY32" fmla="*/ 1212591 h 1244975"/>
                  <a:gd name="connsiteX33" fmla="*/ 1408271 w 2536126"/>
                  <a:gd name="connsiteY33" fmla="*/ 1244500 h 1244975"/>
                  <a:gd name="connsiteX34" fmla="*/ 2063210 w 2536126"/>
                  <a:gd name="connsiteY34" fmla="*/ 1243547 h 1244975"/>
                  <a:gd name="connsiteX35" fmla="*/ 2087499 w 2536126"/>
                  <a:gd name="connsiteY35" fmla="*/ 1232212 h 1244975"/>
                  <a:gd name="connsiteX36" fmla="*/ 2445734 w 2536126"/>
                  <a:gd name="connsiteY36" fmla="*/ 808255 h 1244975"/>
                  <a:gd name="connsiteX37" fmla="*/ 2536127 w 2536126"/>
                  <a:gd name="connsiteY37" fmla="*/ 561271 h 1244975"/>
                  <a:gd name="connsiteX38" fmla="*/ 2536127 w 2536126"/>
                  <a:gd name="connsiteY38" fmla="*/ 168270 h 1244975"/>
                  <a:gd name="connsiteX39" fmla="*/ 2393156 w 2536126"/>
                  <a:gd name="connsiteY39" fmla="*/ 535 h 124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536126" h="1244975">
                    <a:moveTo>
                      <a:pt x="728853" y="430207"/>
                    </a:moveTo>
                    <a:cubicBezTo>
                      <a:pt x="667798" y="369152"/>
                      <a:pt x="566357" y="372867"/>
                      <a:pt x="510254" y="441542"/>
                    </a:cubicBezTo>
                    <a:cubicBezTo>
                      <a:pt x="461486" y="501169"/>
                      <a:pt x="471869" y="590132"/>
                      <a:pt x="526447" y="644615"/>
                    </a:cubicBezTo>
                    <a:lnTo>
                      <a:pt x="688372" y="806540"/>
                    </a:lnTo>
                    <a:cubicBezTo>
                      <a:pt x="720281" y="838449"/>
                      <a:pt x="720281" y="890265"/>
                      <a:pt x="688372" y="922269"/>
                    </a:cubicBezTo>
                    <a:cubicBezTo>
                      <a:pt x="656463" y="954178"/>
                      <a:pt x="604647" y="954178"/>
                      <a:pt x="572643" y="922269"/>
                    </a:cubicBezTo>
                    <a:lnTo>
                      <a:pt x="415385" y="765011"/>
                    </a:lnTo>
                    <a:cubicBezTo>
                      <a:pt x="355378" y="705099"/>
                      <a:pt x="321088" y="625851"/>
                      <a:pt x="317659" y="541650"/>
                    </a:cubicBezTo>
                    <a:lnTo>
                      <a:pt x="318897" y="159602"/>
                    </a:lnTo>
                    <a:cubicBezTo>
                      <a:pt x="318897" y="66067"/>
                      <a:pt x="238411" y="-8609"/>
                      <a:pt x="142970" y="1011"/>
                    </a:cubicBezTo>
                    <a:cubicBezTo>
                      <a:pt x="60008" y="9298"/>
                      <a:pt x="0" y="85307"/>
                      <a:pt x="0" y="168746"/>
                    </a:cubicBezTo>
                    <a:lnTo>
                      <a:pt x="0" y="561748"/>
                    </a:lnTo>
                    <a:cubicBezTo>
                      <a:pt x="0" y="652140"/>
                      <a:pt x="32004" y="739675"/>
                      <a:pt x="90392" y="808731"/>
                    </a:cubicBezTo>
                    <a:lnTo>
                      <a:pt x="448628" y="1232689"/>
                    </a:lnTo>
                    <a:cubicBezTo>
                      <a:pt x="454628" y="1239833"/>
                      <a:pt x="463582" y="1244023"/>
                      <a:pt x="472916" y="1244023"/>
                    </a:cubicBezTo>
                    <a:lnTo>
                      <a:pt x="1127855" y="1244976"/>
                    </a:lnTo>
                    <a:cubicBezTo>
                      <a:pt x="1145477" y="1244976"/>
                      <a:pt x="1159764" y="1230688"/>
                      <a:pt x="1159764" y="1213067"/>
                    </a:cubicBezTo>
                    <a:lnTo>
                      <a:pt x="1159764" y="1019900"/>
                    </a:lnTo>
                    <a:cubicBezTo>
                      <a:pt x="1159764" y="918364"/>
                      <a:pt x="1119473" y="821113"/>
                      <a:pt x="1047655" y="749295"/>
                    </a:cubicBezTo>
                    <a:lnTo>
                      <a:pt x="728853" y="430493"/>
                    </a:lnTo>
                    <a:close/>
                    <a:moveTo>
                      <a:pt x="2393156" y="820"/>
                    </a:moveTo>
                    <a:cubicBezTo>
                      <a:pt x="2297716" y="-8705"/>
                      <a:pt x="2217230" y="65971"/>
                      <a:pt x="2217230" y="159412"/>
                    </a:cubicBezTo>
                    <a:lnTo>
                      <a:pt x="2218468" y="541459"/>
                    </a:lnTo>
                    <a:cubicBezTo>
                      <a:pt x="2215039" y="625660"/>
                      <a:pt x="2180749" y="704908"/>
                      <a:pt x="2120741" y="764821"/>
                    </a:cubicBezTo>
                    <a:lnTo>
                      <a:pt x="1963484" y="922078"/>
                    </a:lnTo>
                    <a:cubicBezTo>
                      <a:pt x="1931575" y="953987"/>
                      <a:pt x="1879759" y="953987"/>
                      <a:pt x="1847755" y="922078"/>
                    </a:cubicBezTo>
                    <a:cubicBezTo>
                      <a:pt x="1815846" y="890170"/>
                      <a:pt x="1815846" y="838354"/>
                      <a:pt x="1847755" y="806350"/>
                    </a:cubicBezTo>
                    <a:lnTo>
                      <a:pt x="2009680" y="644425"/>
                    </a:lnTo>
                    <a:cubicBezTo>
                      <a:pt x="2064163" y="589942"/>
                      <a:pt x="2074640" y="500978"/>
                      <a:pt x="2025872" y="441352"/>
                    </a:cubicBezTo>
                    <a:cubicBezTo>
                      <a:pt x="1969770" y="372676"/>
                      <a:pt x="1868329" y="368962"/>
                      <a:pt x="1807274" y="430017"/>
                    </a:cubicBezTo>
                    <a:lnTo>
                      <a:pt x="1488472" y="748819"/>
                    </a:lnTo>
                    <a:cubicBezTo>
                      <a:pt x="1416749" y="820542"/>
                      <a:pt x="1376363" y="917887"/>
                      <a:pt x="1376363" y="1019424"/>
                    </a:cubicBezTo>
                    <a:lnTo>
                      <a:pt x="1376363" y="1212591"/>
                    </a:lnTo>
                    <a:cubicBezTo>
                      <a:pt x="1376363" y="1230212"/>
                      <a:pt x="1390650" y="1244500"/>
                      <a:pt x="1408271" y="1244500"/>
                    </a:cubicBezTo>
                    <a:lnTo>
                      <a:pt x="2063210" y="1243547"/>
                    </a:lnTo>
                    <a:cubicBezTo>
                      <a:pt x="2072545" y="1243547"/>
                      <a:pt x="2081498" y="1239356"/>
                      <a:pt x="2087499" y="1232212"/>
                    </a:cubicBezTo>
                    <a:lnTo>
                      <a:pt x="2445734" y="808255"/>
                    </a:lnTo>
                    <a:cubicBezTo>
                      <a:pt x="2504123" y="739198"/>
                      <a:pt x="2536127" y="651664"/>
                      <a:pt x="2536127" y="561271"/>
                    </a:cubicBezTo>
                    <a:lnTo>
                      <a:pt x="2536127" y="168270"/>
                    </a:lnTo>
                    <a:cubicBezTo>
                      <a:pt x="2536127" y="84831"/>
                      <a:pt x="2476119" y="8821"/>
                      <a:pt x="2393156" y="535"/>
                    </a:cubicBezTo>
                    <a:close/>
                  </a:path>
                </a:pathLst>
              </a:custGeom>
              <a:solidFill>
                <a:srgbClr val="6669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D285FA31-C76E-8461-FD6E-699421876D32}"/>
                  </a:ext>
                </a:extLst>
              </p:cNvPr>
              <p:cNvSpPr/>
              <p:nvPr/>
            </p:nvSpPr>
            <p:spPr>
              <a:xfrm>
                <a:off x="5287232" y="2190654"/>
                <a:ext cx="1620011" cy="2473356"/>
              </a:xfrm>
              <a:custGeom>
                <a:avLst/>
                <a:gdLst>
                  <a:gd name="connsiteX0" fmla="*/ 655130 w 1620011"/>
                  <a:gd name="connsiteY0" fmla="*/ 530638 h 2473356"/>
                  <a:gd name="connsiteX1" fmla="*/ 964883 w 1620011"/>
                  <a:gd name="connsiteY1" fmla="*/ 530638 h 2473356"/>
                  <a:gd name="connsiteX2" fmla="*/ 996982 w 1620011"/>
                  <a:gd name="connsiteY2" fmla="*/ 498253 h 2473356"/>
                  <a:gd name="connsiteX3" fmla="*/ 810006 w 1620011"/>
                  <a:gd name="connsiteY3" fmla="*/ 0 h 2473356"/>
                  <a:gd name="connsiteX4" fmla="*/ 623030 w 1620011"/>
                  <a:gd name="connsiteY4" fmla="*/ 498253 h 2473356"/>
                  <a:gd name="connsiteX5" fmla="*/ 655130 w 1620011"/>
                  <a:gd name="connsiteY5" fmla="*/ 530638 h 2473356"/>
                  <a:gd name="connsiteX6" fmla="*/ 212026 w 1620011"/>
                  <a:gd name="connsiteY6" fmla="*/ 526352 h 2473356"/>
                  <a:gd name="connsiteX7" fmla="*/ 431578 w 1620011"/>
                  <a:gd name="connsiteY7" fmla="*/ 526352 h 2473356"/>
                  <a:gd name="connsiteX8" fmla="*/ 463201 w 1620011"/>
                  <a:gd name="connsiteY8" fmla="*/ 496157 h 2473356"/>
                  <a:gd name="connsiteX9" fmla="*/ 537496 w 1620011"/>
                  <a:gd name="connsiteY9" fmla="*/ 88392 h 2473356"/>
                  <a:gd name="connsiteX10" fmla="*/ 492157 w 1620011"/>
                  <a:gd name="connsiteY10" fmla="*/ 49911 h 2473356"/>
                  <a:gd name="connsiteX11" fmla="*/ 180308 w 1620011"/>
                  <a:gd name="connsiteY11" fmla="*/ 489109 h 2473356"/>
                  <a:gd name="connsiteX12" fmla="*/ 212122 w 1620011"/>
                  <a:gd name="connsiteY12" fmla="*/ 526352 h 2473356"/>
                  <a:gd name="connsiteX13" fmla="*/ 1156907 w 1620011"/>
                  <a:gd name="connsiteY13" fmla="*/ 496157 h 2473356"/>
                  <a:gd name="connsiteX14" fmla="*/ 1188530 w 1620011"/>
                  <a:gd name="connsiteY14" fmla="*/ 526352 h 2473356"/>
                  <a:gd name="connsiteX15" fmla="*/ 1408081 w 1620011"/>
                  <a:gd name="connsiteY15" fmla="*/ 526352 h 2473356"/>
                  <a:gd name="connsiteX16" fmla="*/ 1439894 w 1620011"/>
                  <a:gd name="connsiteY16" fmla="*/ 489109 h 2473356"/>
                  <a:gd name="connsiteX17" fmla="*/ 1128046 w 1620011"/>
                  <a:gd name="connsiteY17" fmla="*/ 49911 h 2473356"/>
                  <a:gd name="connsiteX18" fmla="*/ 1082707 w 1620011"/>
                  <a:gd name="connsiteY18" fmla="*/ 88392 h 2473356"/>
                  <a:gd name="connsiteX19" fmla="*/ 1157002 w 1620011"/>
                  <a:gd name="connsiteY19" fmla="*/ 496157 h 2473356"/>
                  <a:gd name="connsiteX20" fmla="*/ 1128046 w 1620011"/>
                  <a:gd name="connsiteY20" fmla="*/ 1162145 h 2473356"/>
                  <a:gd name="connsiteX21" fmla="*/ 1439894 w 1620011"/>
                  <a:gd name="connsiteY21" fmla="*/ 722948 h 2473356"/>
                  <a:gd name="connsiteX22" fmla="*/ 1408081 w 1620011"/>
                  <a:gd name="connsiteY22" fmla="*/ 685800 h 2473356"/>
                  <a:gd name="connsiteX23" fmla="*/ 1188530 w 1620011"/>
                  <a:gd name="connsiteY23" fmla="*/ 685800 h 2473356"/>
                  <a:gd name="connsiteX24" fmla="*/ 1156907 w 1620011"/>
                  <a:gd name="connsiteY24" fmla="*/ 715994 h 2473356"/>
                  <a:gd name="connsiteX25" fmla="*/ 1082612 w 1620011"/>
                  <a:gd name="connsiteY25" fmla="*/ 1123760 h 2473356"/>
                  <a:gd name="connsiteX26" fmla="*/ 1127951 w 1620011"/>
                  <a:gd name="connsiteY26" fmla="*/ 1162241 h 2473356"/>
                  <a:gd name="connsiteX27" fmla="*/ 964883 w 1620011"/>
                  <a:gd name="connsiteY27" fmla="*/ 681419 h 2473356"/>
                  <a:gd name="connsiteX28" fmla="*/ 655130 w 1620011"/>
                  <a:gd name="connsiteY28" fmla="*/ 681419 h 2473356"/>
                  <a:gd name="connsiteX29" fmla="*/ 623030 w 1620011"/>
                  <a:gd name="connsiteY29" fmla="*/ 713804 h 2473356"/>
                  <a:gd name="connsiteX30" fmla="*/ 810006 w 1620011"/>
                  <a:gd name="connsiteY30" fmla="*/ 1212056 h 2473356"/>
                  <a:gd name="connsiteX31" fmla="*/ 996982 w 1620011"/>
                  <a:gd name="connsiteY31" fmla="*/ 713804 h 2473356"/>
                  <a:gd name="connsiteX32" fmla="*/ 964883 w 1620011"/>
                  <a:gd name="connsiteY32" fmla="*/ 681419 h 2473356"/>
                  <a:gd name="connsiteX33" fmla="*/ 1588103 w 1620011"/>
                  <a:gd name="connsiteY33" fmla="*/ 2282000 h 2473356"/>
                  <a:gd name="connsiteX34" fmla="*/ 933164 w 1620011"/>
                  <a:gd name="connsiteY34" fmla="*/ 2282000 h 2473356"/>
                  <a:gd name="connsiteX35" fmla="*/ 901256 w 1620011"/>
                  <a:gd name="connsiteY35" fmla="*/ 2313908 h 2473356"/>
                  <a:gd name="connsiteX36" fmla="*/ 901256 w 1620011"/>
                  <a:gd name="connsiteY36" fmla="*/ 2441448 h 2473356"/>
                  <a:gd name="connsiteX37" fmla="*/ 933164 w 1620011"/>
                  <a:gd name="connsiteY37" fmla="*/ 2473357 h 2473356"/>
                  <a:gd name="connsiteX38" fmla="*/ 1588103 w 1620011"/>
                  <a:gd name="connsiteY38" fmla="*/ 2473357 h 2473356"/>
                  <a:gd name="connsiteX39" fmla="*/ 1620012 w 1620011"/>
                  <a:gd name="connsiteY39" fmla="*/ 2441448 h 2473356"/>
                  <a:gd name="connsiteX40" fmla="*/ 1620012 w 1620011"/>
                  <a:gd name="connsiteY40" fmla="*/ 2313908 h 2473356"/>
                  <a:gd name="connsiteX41" fmla="*/ 1588103 w 1620011"/>
                  <a:gd name="connsiteY41" fmla="*/ 2282000 h 2473356"/>
                  <a:gd name="connsiteX42" fmla="*/ 492062 w 1620011"/>
                  <a:gd name="connsiteY42" fmla="*/ 1162145 h 2473356"/>
                  <a:gd name="connsiteX43" fmla="*/ 537401 w 1620011"/>
                  <a:gd name="connsiteY43" fmla="*/ 1123664 h 2473356"/>
                  <a:gd name="connsiteX44" fmla="*/ 463106 w 1620011"/>
                  <a:gd name="connsiteY44" fmla="*/ 715899 h 2473356"/>
                  <a:gd name="connsiteX45" fmla="*/ 431483 w 1620011"/>
                  <a:gd name="connsiteY45" fmla="*/ 685705 h 2473356"/>
                  <a:gd name="connsiteX46" fmla="*/ 211931 w 1620011"/>
                  <a:gd name="connsiteY46" fmla="*/ 685705 h 2473356"/>
                  <a:gd name="connsiteX47" fmla="*/ 180118 w 1620011"/>
                  <a:gd name="connsiteY47" fmla="*/ 722852 h 2473356"/>
                  <a:gd name="connsiteX48" fmla="*/ 491966 w 1620011"/>
                  <a:gd name="connsiteY48" fmla="*/ 1162050 h 2473356"/>
                  <a:gd name="connsiteX49" fmla="*/ 686848 w 1620011"/>
                  <a:gd name="connsiteY49" fmla="*/ 2282000 h 2473356"/>
                  <a:gd name="connsiteX50" fmla="*/ 31909 w 1620011"/>
                  <a:gd name="connsiteY50" fmla="*/ 2282000 h 2473356"/>
                  <a:gd name="connsiteX51" fmla="*/ 0 w 1620011"/>
                  <a:gd name="connsiteY51" fmla="*/ 2313908 h 2473356"/>
                  <a:gd name="connsiteX52" fmla="*/ 0 w 1620011"/>
                  <a:gd name="connsiteY52" fmla="*/ 2441448 h 2473356"/>
                  <a:gd name="connsiteX53" fmla="*/ 31909 w 1620011"/>
                  <a:gd name="connsiteY53" fmla="*/ 2473357 h 2473356"/>
                  <a:gd name="connsiteX54" fmla="*/ 686848 w 1620011"/>
                  <a:gd name="connsiteY54" fmla="*/ 2473357 h 2473356"/>
                  <a:gd name="connsiteX55" fmla="*/ 718757 w 1620011"/>
                  <a:gd name="connsiteY55" fmla="*/ 2441448 h 2473356"/>
                  <a:gd name="connsiteX56" fmla="*/ 718757 w 1620011"/>
                  <a:gd name="connsiteY56" fmla="*/ 2313908 h 2473356"/>
                  <a:gd name="connsiteX57" fmla="*/ 686848 w 1620011"/>
                  <a:gd name="connsiteY57" fmla="*/ 2282000 h 247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1620011" h="2473356">
                    <a:moveTo>
                      <a:pt x="655130" y="530638"/>
                    </a:moveTo>
                    <a:lnTo>
                      <a:pt x="964883" y="530638"/>
                    </a:lnTo>
                    <a:cubicBezTo>
                      <a:pt x="983266" y="530638"/>
                      <a:pt x="998125" y="515588"/>
                      <a:pt x="996982" y="498253"/>
                    </a:cubicBezTo>
                    <a:cubicBezTo>
                      <a:pt x="976503" y="186690"/>
                      <a:pt x="870490" y="0"/>
                      <a:pt x="810006" y="0"/>
                    </a:cubicBezTo>
                    <a:cubicBezTo>
                      <a:pt x="749522" y="0"/>
                      <a:pt x="643604" y="186690"/>
                      <a:pt x="623030" y="498253"/>
                    </a:cubicBezTo>
                    <a:cubicBezTo>
                      <a:pt x="621887" y="515588"/>
                      <a:pt x="636746" y="530638"/>
                      <a:pt x="655130" y="530638"/>
                    </a:cubicBezTo>
                    <a:close/>
                    <a:moveTo>
                      <a:pt x="212026" y="526352"/>
                    </a:moveTo>
                    <a:lnTo>
                      <a:pt x="431578" y="526352"/>
                    </a:lnTo>
                    <a:cubicBezTo>
                      <a:pt x="448532" y="526352"/>
                      <a:pt x="462248" y="513112"/>
                      <a:pt x="463201" y="496157"/>
                    </a:cubicBezTo>
                    <a:cubicBezTo>
                      <a:pt x="471487" y="348520"/>
                      <a:pt x="496443" y="205645"/>
                      <a:pt x="537496" y="88392"/>
                    </a:cubicBezTo>
                    <a:cubicBezTo>
                      <a:pt x="547211" y="60674"/>
                      <a:pt x="517589" y="35243"/>
                      <a:pt x="492157" y="49911"/>
                    </a:cubicBezTo>
                    <a:cubicBezTo>
                      <a:pt x="331851" y="141923"/>
                      <a:pt x="215074" y="301276"/>
                      <a:pt x="180308" y="489109"/>
                    </a:cubicBezTo>
                    <a:cubicBezTo>
                      <a:pt x="176689" y="508445"/>
                      <a:pt x="192405" y="526352"/>
                      <a:pt x="212122" y="526352"/>
                    </a:cubicBezTo>
                    <a:close/>
                    <a:moveTo>
                      <a:pt x="1156907" y="496157"/>
                    </a:moveTo>
                    <a:cubicBezTo>
                      <a:pt x="1157859" y="513017"/>
                      <a:pt x="1171575" y="526352"/>
                      <a:pt x="1188530" y="526352"/>
                    </a:cubicBezTo>
                    <a:lnTo>
                      <a:pt x="1408081" y="526352"/>
                    </a:lnTo>
                    <a:cubicBezTo>
                      <a:pt x="1427798" y="526352"/>
                      <a:pt x="1443514" y="508540"/>
                      <a:pt x="1439894" y="489109"/>
                    </a:cubicBezTo>
                    <a:cubicBezTo>
                      <a:pt x="1405128" y="301276"/>
                      <a:pt x="1288352" y="141923"/>
                      <a:pt x="1128046" y="49911"/>
                    </a:cubicBezTo>
                    <a:cubicBezTo>
                      <a:pt x="1102614" y="35338"/>
                      <a:pt x="1072991" y="60770"/>
                      <a:pt x="1082707" y="88392"/>
                    </a:cubicBezTo>
                    <a:cubicBezTo>
                      <a:pt x="1123760" y="205550"/>
                      <a:pt x="1148715" y="348520"/>
                      <a:pt x="1157002" y="496157"/>
                    </a:cubicBezTo>
                    <a:close/>
                    <a:moveTo>
                      <a:pt x="1128046" y="1162145"/>
                    </a:moveTo>
                    <a:cubicBezTo>
                      <a:pt x="1288352" y="1070134"/>
                      <a:pt x="1405128" y="910781"/>
                      <a:pt x="1439894" y="722948"/>
                    </a:cubicBezTo>
                    <a:cubicBezTo>
                      <a:pt x="1443514" y="703612"/>
                      <a:pt x="1427798" y="685800"/>
                      <a:pt x="1408081" y="685800"/>
                    </a:cubicBezTo>
                    <a:lnTo>
                      <a:pt x="1188530" y="685800"/>
                    </a:lnTo>
                    <a:cubicBezTo>
                      <a:pt x="1171575" y="685800"/>
                      <a:pt x="1157859" y="699040"/>
                      <a:pt x="1156907" y="715994"/>
                    </a:cubicBezTo>
                    <a:cubicBezTo>
                      <a:pt x="1148620" y="863632"/>
                      <a:pt x="1123664" y="1006507"/>
                      <a:pt x="1082612" y="1123760"/>
                    </a:cubicBezTo>
                    <a:cubicBezTo>
                      <a:pt x="1072896" y="1151477"/>
                      <a:pt x="1102519" y="1176909"/>
                      <a:pt x="1127951" y="1162241"/>
                    </a:cubicBezTo>
                    <a:close/>
                    <a:moveTo>
                      <a:pt x="964883" y="681419"/>
                    </a:moveTo>
                    <a:lnTo>
                      <a:pt x="655130" y="681419"/>
                    </a:lnTo>
                    <a:cubicBezTo>
                      <a:pt x="636746" y="681419"/>
                      <a:pt x="621887" y="696468"/>
                      <a:pt x="623030" y="713804"/>
                    </a:cubicBezTo>
                    <a:cubicBezTo>
                      <a:pt x="643509" y="1025366"/>
                      <a:pt x="749522" y="1212056"/>
                      <a:pt x="810006" y="1212056"/>
                    </a:cubicBezTo>
                    <a:cubicBezTo>
                      <a:pt x="870490" y="1212056"/>
                      <a:pt x="976408" y="1025366"/>
                      <a:pt x="996982" y="713804"/>
                    </a:cubicBezTo>
                    <a:cubicBezTo>
                      <a:pt x="998125" y="696468"/>
                      <a:pt x="983266" y="681419"/>
                      <a:pt x="964883" y="681419"/>
                    </a:cubicBezTo>
                    <a:close/>
                    <a:moveTo>
                      <a:pt x="1588103" y="2282000"/>
                    </a:moveTo>
                    <a:lnTo>
                      <a:pt x="933164" y="2282000"/>
                    </a:lnTo>
                    <a:cubicBezTo>
                      <a:pt x="915543" y="2282000"/>
                      <a:pt x="901256" y="2296287"/>
                      <a:pt x="901256" y="2313908"/>
                    </a:cubicBezTo>
                    <a:lnTo>
                      <a:pt x="901256" y="2441448"/>
                    </a:lnTo>
                    <a:cubicBezTo>
                      <a:pt x="901256" y="2459069"/>
                      <a:pt x="915543" y="2473357"/>
                      <a:pt x="933164" y="2473357"/>
                    </a:cubicBezTo>
                    <a:lnTo>
                      <a:pt x="1588103" y="2473357"/>
                    </a:lnTo>
                    <a:cubicBezTo>
                      <a:pt x="1605725" y="2473357"/>
                      <a:pt x="1620012" y="2459069"/>
                      <a:pt x="1620012" y="2441448"/>
                    </a:cubicBezTo>
                    <a:lnTo>
                      <a:pt x="1620012" y="2313908"/>
                    </a:lnTo>
                    <a:cubicBezTo>
                      <a:pt x="1620012" y="2296287"/>
                      <a:pt x="1605725" y="2282000"/>
                      <a:pt x="1588103" y="2282000"/>
                    </a:cubicBezTo>
                    <a:close/>
                    <a:moveTo>
                      <a:pt x="492062" y="1162145"/>
                    </a:moveTo>
                    <a:cubicBezTo>
                      <a:pt x="517493" y="1176719"/>
                      <a:pt x="547116" y="1151287"/>
                      <a:pt x="537401" y="1123664"/>
                    </a:cubicBezTo>
                    <a:cubicBezTo>
                      <a:pt x="496348" y="1006507"/>
                      <a:pt x="471392" y="863537"/>
                      <a:pt x="463106" y="715899"/>
                    </a:cubicBezTo>
                    <a:cubicBezTo>
                      <a:pt x="462153" y="699040"/>
                      <a:pt x="448437" y="685705"/>
                      <a:pt x="431483" y="685705"/>
                    </a:cubicBezTo>
                    <a:lnTo>
                      <a:pt x="211931" y="685705"/>
                    </a:lnTo>
                    <a:cubicBezTo>
                      <a:pt x="192214" y="685705"/>
                      <a:pt x="176498" y="703517"/>
                      <a:pt x="180118" y="722852"/>
                    </a:cubicBezTo>
                    <a:cubicBezTo>
                      <a:pt x="214884" y="910685"/>
                      <a:pt x="331661" y="1070039"/>
                      <a:pt x="491966" y="1162050"/>
                    </a:cubicBezTo>
                    <a:close/>
                    <a:moveTo>
                      <a:pt x="686848" y="2282000"/>
                    </a:moveTo>
                    <a:lnTo>
                      <a:pt x="31909" y="2282000"/>
                    </a:lnTo>
                    <a:cubicBezTo>
                      <a:pt x="14288" y="2282000"/>
                      <a:pt x="0" y="2296287"/>
                      <a:pt x="0" y="2313908"/>
                    </a:cubicBezTo>
                    <a:lnTo>
                      <a:pt x="0" y="2441448"/>
                    </a:lnTo>
                    <a:cubicBezTo>
                      <a:pt x="0" y="2459069"/>
                      <a:pt x="14288" y="2473357"/>
                      <a:pt x="31909" y="2473357"/>
                    </a:cubicBezTo>
                    <a:lnTo>
                      <a:pt x="686848" y="2473357"/>
                    </a:lnTo>
                    <a:cubicBezTo>
                      <a:pt x="704469" y="2473357"/>
                      <a:pt x="718757" y="2459069"/>
                      <a:pt x="718757" y="2441448"/>
                    </a:cubicBezTo>
                    <a:lnTo>
                      <a:pt x="718757" y="2313908"/>
                    </a:lnTo>
                    <a:cubicBezTo>
                      <a:pt x="718757" y="2296287"/>
                      <a:pt x="704469" y="2282000"/>
                      <a:pt x="686848" y="2282000"/>
                    </a:cubicBezTo>
                    <a:close/>
                  </a:path>
                </a:pathLst>
              </a:custGeom>
              <a:solidFill>
                <a:srgbClr val="6669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6183CEEB-9D55-5EE5-0302-265D480E07AF}"/>
              </a:ext>
            </a:extLst>
          </p:cNvPr>
          <p:cNvGrpSpPr/>
          <p:nvPr/>
        </p:nvGrpSpPr>
        <p:grpSpPr>
          <a:xfrm>
            <a:off x="6668201" y="4646351"/>
            <a:ext cx="630779" cy="615426"/>
            <a:chOff x="542522" y="893072"/>
            <a:chExt cx="570794" cy="570794"/>
          </a:xfrm>
        </p:grpSpPr>
        <p:sp>
          <p:nvSpPr>
            <p:cNvPr id="127" name="Semicírculo 126">
              <a:extLst>
                <a:ext uri="{FF2B5EF4-FFF2-40B4-BE49-F238E27FC236}">
                  <a16:creationId xmlns:a16="http://schemas.microsoft.com/office/drawing/2014/main" id="{BF295B52-2149-F780-C69F-D709C88B094F}"/>
                </a:ext>
              </a:extLst>
            </p:cNvPr>
            <p:cNvSpPr>
              <a:spLocks/>
            </p:cNvSpPr>
            <p:nvPr/>
          </p:nvSpPr>
          <p:spPr>
            <a:xfrm rot="10800000">
              <a:off x="542522" y="89307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8" name="Agrupar 127">
              <a:extLst>
                <a:ext uri="{FF2B5EF4-FFF2-40B4-BE49-F238E27FC236}">
                  <a16:creationId xmlns:a16="http://schemas.microsoft.com/office/drawing/2014/main" id="{B1A3CAF6-76C2-4A88-DB34-CDF6665F4354}"/>
                </a:ext>
              </a:extLst>
            </p:cNvPr>
            <p:cNvGrpSpPr/>
            <p:nvPr/>
          </p:nvGrpSpPr>
          <p:grpSpPr>
            <a:xfrm>
              <a:off x="671023" y="1021056"/>
              <a:ext cx="313790" cy="250975"/>
              <a:chOff x="4724400" y="2333625"/>
              <a:chExt cx="2742628" cy="2193607"/>
            </a:xfrm>
          </p:grpSpPr>
          <p:sp>
            <p:nvSpPr>
              <p:cNvPr id="129" name="Forma Livre: Forma 128">
                <a:extLst>
                  <a:ext uri="{FF2B5EF4-FFF2-40B4-BE49-F238E27FC236}">
                    <a16:creationId xmlns:a16="http://schemas.microsoft.com/office/drawing/2014/main" id="{3CBDACB5-725C-D7A8-C99C-80337CA08A7C}"/>
                  </a:ext>
                </a:extLst>
              </p:cNvPr>
              <p:cNvSpPr/>
              <p:nvPr/>
            </p:nvSpPr>
            <p:spPr>
              <a:xfrm>
                <a:off x="5059298" y="2333625"/>
                <a:ext cx="2073021" cy="1807178"/>
              </a:xfrm>
              <a:custGeom>
                <a:avLst/>
                <a:gdLst>
                  <a:gd name="connsiteX0" fmla="*/ 1291590 w 2073021"/>
                  <a:gd name="connsiteY0" fmla="*/ 0 h 1807178"/>
                  <a:gd name="connsiteX1" fmla="*/ 1116140 w 2073021"/>
                  <a:gd name="connsiteY1" fmla="*/ 175451 h 1807178"/>
                  <a:gd name="connsiteX2" fmla="*/ 1116140 w 2073021"/>
                  <a:gd name="connsiteY2" fmla="*/ 1195959 h 1807178"/>
                  <a:gd name="connsiteX3" fmla="*/ 1036415 w 2073021"/>
                  <a:gd name="connsiteY3" fmla="*/ 1275683 h 1807178"/>
                  <a:gd name="connsiteX4" fmla="*/ 956691 w 2073021"/>
                  <a:gd name="connsiteY4" fmla="*/ 1195959 h 1807178"/>
                  <a:gd name="connsiteX5" fmla="*/ 956691 w 2073021"/>
                  <a:gd name="connsiteY5" fmla="*/ 175451 h 1807178"/>
                  <a:gd name="connsiteX6" fmla="*/ 781241 w 2073021"/>
                  <a:gd name="connsiteY6" fmla="*/ 0 h 1807178"/>
                  <a:gd name="connsiteX7" fmla="*/ 0 w 2073021"/>
                  <a:gd name="connsiteY7" fmla="*/ 0 h 1807178"/>
                  <a:gd name="connsiteX8" fmla="*/ 0 w 2073021"/>
                  <a:gd name="connsiteY8" fmla="*/ 1690307 h 1807178"/>
                  <a:gd name="connsiteX9" fmla="*/ 696659 w 2073021"/>
                  <a:gd name="connsiteY9" fmla="*/ 1690307 h 1807178"/>
                  <a:gd name="connsiteX10" fmla="*/ 1036510 w 2073021"/>
                  <a:gd name="connsiteY10" fmla="*/ 1807178 h 1807178"/>
                  <a:gd name="connsiteX11" fmla="*/ 1376267 w 2073021"/>
                  <a:gd name="connsiteY11" fmla="*/ 1690307 h 1807178"/>
                  <a:gd name="connsiteX12" fmla="*/ 2073021 w 2073021"/>
                  <a:gd name="connsiteY12" fmla="*/ 1690307 h 1807178"/>
                  <a:gd name="connsiteX13" fmla="*/ 2073021 w 2073021"/>
                  <a:gd name="connsiteY13" fmla="*/ 0 h 1807178"/>
                  <a:gd name="connsiteX14" fmla="*/ 1291685 w 2073021"/>
                  <a:gd name="connsiteY14" fmla="*/ 0 h 1807178"/>
                  <a:gd name="connsiteX15" fmla="*/ 494252 w 2073021"/>
                  <a:gd name="connsiteY15" fmla="*/ 1116235 h 1807178"/>
                  <a:gd name="connsiteX16" fmla="*/ 239077 w 2073021"/>
                  <a:gd name="connsiteY16" fmla="*/ 1116235 h 1807178"/>
                  <a:gd name="connsiteX17" fmla="*/ 159353 w 2073021"/>
                  <a:gd name="connsiteY17" fmla="*/ 1036511 h 1807178"/>
                  <a:gd name="connsiteX18" fmla="*/ 239077 w 2073021"/>
                  <a:gd name="connsiteY18" fmla="*/ 956786 h 1807178"/>
                  <a:gd name="connsiteX19" fmla="*/ 494252 w 2073021"/>
                  <a:gd name="connsiteY19" fmla="*/ 956786 h 1807178"/>
                  <a:gd name="connsiteX20" fmla="*/ 573977 w 2073021"/>
                  <a:gd name="connsiteY20" fmla="*/ 1036511 h 1807178"/>
                  <a:gd name="connsiteX21" fmla="*/ 494252 w 2073021"/>
                  <a:gd name="connsiteY21" fmla="*/ 1116235 h 1807178"/>
                  <a:gd name="connsiteX22" fmla="*/ 685610 w 2073021"/>
                  <a:gd name="connsiteY22" fmla="*/ 797338 h 1807178"/>
                  <a:gd name="connsiteX23" fmla="*/ 239173 w 2073021"/>
                  <a:gd name="connsiteY23" fmla="*/ 797338 h 1807178"/>
                  <a:gd name="connsiteX24" fmla="*/ 159449 w 2073021"/>
                  <a:gd name="connsiteY24" fmla="*/ 717613 h 1807178"/>
                  <a:gd name="connsiteX25" fmla="*/ 239173 w 2073021"/>
                  <a:gd name="connsiteY25" fmla="*/ 637889 h 1807178"/>
                  <a:gd name="connsiteX26" fmla="*/ 685610 w 2073021"/>
                  <a:gd name="connsiteY26" fmla="*/ 637889 h 1807178"/>
                  <a:gd name="connsiteX27" fmla="*/ 765334 w 2073021"/>
                  <a:gd name="connsiteY27" fmla="*/ 717613 h 1807178"/>
                  <a:gd name="connsiteX28" fmla="*/ 685610 w 2073021"/>
                  <a:gd name="connsiteY28" fmla="*/ 797338 h 1807178"/>
                  <a:gd name="connsiteX29" fmla="*/ 685610 w 2073021"/>
                  <a:gd name="connsiteY29" fmla="*/ 478346 h 1807178"/>
                  <a:gd name="connsiteX30" fmla="*/ 239173 w 2073021"/>
                  <a:gd name="connsiteY30" fmla="*/ 478346 h 1807178"/>
                  <a:gd name="connsiteX31" fmla="*/ 159449 w 2073021"/>
                  <a:gd name="connsiteY31" fmla="*/ 398621 h 1807178"/>
                  <a:gd name="connsiteX32" fmla="*/ 239173 w 2073021"/>
                  <a:gd name="connsiteY32" fmla="*/ 318897 h 1807178"/>
                  <a:gd name="connsiteX33" fmla="*/ 685610 w 2073021"/>
                  <a:gd name="connsiteY33" fmla="*/ 318897 h 1807178"/>
                  <a:gd name="connsiteX34" fmla="*/ 765334 w 2073021"/>
                  <a:gd name="connsiteY34" fmla="*/ 398621 h 1807178"/>
                  <a:gd name="connsiteX35" fmla="*/ 685610 w 2073021"/>
                  <a:gd name="connsiteY35" fmla="*/ 478346 h 180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073021" h="1807178">
                    <a:moveTo>
                      <a:pt x="1291590" y="0"/>
                    </a:moveTo>
                    <a:cubicBezTo>
                      <a:pt x="1194816" y="0"/>
                      <a:pt x="1116140" y="78677"/>
                      <a:pt x="1116140" y="175451"/>
                    </a:cubicBezTo>
                    <a:lnTo>
                      <a:pt x="1116140" y="1195959"/>
                    </a:lnTo>
                    <a:cubicBezTo>
                      <a:pt x="1116140" y="1239964"/>
                      <a:pt x="1080421" y="1275683"/>
                      <a:pt x="1036415" y="1275683"/>
                    </a:cubicBezTo>
                    <a:cubicBezTo>
                      <a:pt x="992410" y="1275683"/>
                      <a:pt x="956691" y="1239964"/>
                      <a:pt x="956691" y="1195959"/>
                    </a:cubicBezTo>
                    <a:lnTo>
                      <a:pt x="956691" y="175451"/>
                    </a:lnTo>
                    <a:cubicBezTo>
                      <a:pt x="956691" y="78677"/>
                      <a:pt x="878014" y="0"/>
                      <a:pt x="781241" y="0"/>
                    </a:cubicBezTo>
                    <a:lnTo>
                      <a:pt x="0" y="0"/>
                    </a:lnTo>
                    <a:lnTo>
                      <a:pt x="0" y="1690307"/>
                    </a:lnTo>
                    <a:lnTo>
                      <a:pt x="696659" y="1690307"/>
                    </a:lnTo>
                    <a:cubicBezTo>
                      <a:pt x="821722" y="1690307"/>
                      <a:pt x="940403" y="1731455"/>
                      <a:pt x="1036510" y="1807178"/>
                    </a:cubicBezTo>
                    <a:cubicBezTo>
                      <a:pt x="1132523" y="1731455"/>
                      <a:pt x="1251204" y="1690307"/>
                      <a:pt x="1376267" y="1690307"/>
                    </a:cubicBezTo>
                    <a:lnTo>
                      <a:pt x="2073021" y="1690307"/>
                    </a:lnTo>
                    <a:lnTo>
                      <a:pt x="2073021" y="0"/>
                    </a:lnTo>
                    <a:lnTo>
                      <a:pt x="1291685" y="0"/>
                    </a:lnTo>
                    <a:close/>
                    <a:moveTo>
                      <a:pt x="494252" y="1116235"/>
                    </a:moveTo>
                    <a:lnTo>
                      <a:pt x="239077" y="1116235"/>
                    </a:lnTo>
                    <a:cubicBezTo>
                      <a:pt x="195072" y="1116235"/>
                      <a:pt x="159353" y="1080516"/>
                      <a:pt x="159353" y="1036511"/>
                    </a:cubicBezTo>
                    <a:cubicBezTo>
                      <a:pt x="159353" y="992505"/>
                      <a:pt x="195072" y="956786"/>
                      <a:pt x="239077" y="956786"/>
                    </a:cubicBezTo>
                    <a:lnTo>
                      <a:pt x="494252" y="956786"/>
                    </a:lnTo>
                    <a:cubicBezTo>
                      <a:pt x="538258" y="956786"/>
                      <a:pt x="573977" y="992505"/>
                      <a:pt x="573977" y="1036511"/>
                    </a:cubicBezTo>
                    <a:cubicBezTo>
                      <a:pt x="573977" y="1080516"/>
                      <a:pt x="538258" y="1116235"/>
                      <a:pt x="494252" y="1116235"/>
                    </a:cubicBezTo>
                    <a:close/>
                    <a:moveTo>
                      <a:pt x="685610" y="797338"/>
                    </a:moveTo>
                    <a:lnTo>
                      <a:pt x="239173" y="797338"/>
                    </a:lnTo>
                    <a:cubicBezTo>
                      <a:pt x="195167" y="797338"/>
                      <a:pt x="159449" y="761619"/>
                      <a:pt x="159449" y="717613"/>
                    </a:cubicBezTo>
                    <a:cubicBezTo>
                      <a:pt x="159449" y="673608"/>
                      <a:pt x="195167" y="637889"/>
                      <a:pt x="239173" y="637889"/>
                    </a:cubicBezTo>
                    <a:lnTo>
                      <a:pt x="685610" y="637889"/>
                    </a:lnTo>
                    <a:cubicBezTo>
                      <a:pt x="729615" y="637889"/>
                      <a:pt x="765334" y="673608"/>
                      <a:pt x="765334" y="717613"/>
                    </a:cubicBezTo>
                    <a:cubicBezTo>
                      <a:pt x="765334" y="761619"/>
                      <a:pt x="729615" y="797338"/>
                      <a:pt x="685610" y="797338"/>
                    </a:cubicBezTo>
                    <a:close/>
                    <a:moveTo>
                      <a:pt x="685610" y="478346"/>
                    </a:moveTo>
                    <a:lnTo>
                      <a:pt x="239173" y="478346"/>
                    </a:lnTo>
                    <a:cubicBezTo>
                      <a:pt x="195167" y="478346"/>
                      <a:pt x="159449" y="442627"/>
                      <a:pt x="159449" y="398621"/>
                    </a:cubicBezTo>
                    <a:cubicBezTo>
                      <a:pt x="159449" y="354616"/>
                      <a:pt x="195167" y="318897"/>
                      <a:pt x="239173" y="318897"/>
                    </a:cubicBezTo>
                    <a:lnTo>
                      <a:pt x="685610" y="318897"/>
                    </a:lnTo>
                    <a:cubicBezTo>
                      <a:pt x="729615" y="318897"/>
                      <a:pt x="765334" y="354616"/>
                      <a:pt x="765334" y="398621"/>
                    </a:cubicBezTo>
                    <a:cubicBezTo>
                      <a:pt x="765334" y="442627"/>
                      <a:pt x="729615" y="478346"/>
                      <a:pt x="685610" y="478346"/>
                    </a:cubicBezTo>
                    <a:close/>
                  </a:path>
                </a:pathLst>
              </a:custGeom>
              <a:solidFill>
                <a:srgbClr val="66696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6F8A4A57-DDD5-72A3-0D2E-D6BBDDEA2640}"/>
                  </a:ext>
                </a:extLst>
              </p:cNvPr>
              <p:cNvSpPr/>
              <p:nvPr/>
            </p:nvSpPr>
            <p:spPr>
              <a:xfrm>
                <a:off x="4724400" y="2509075"/>
                <a:ext cx="2742628" cy="2018157"/>
              </a:xfrm>
              <a:custGeom>
                <a:avLst/>
                <a:gdLst>
                  <a:gd name="connsiteX0" fmla="*/ 2646998 w 2742628"/>
                  <a:gd name="connsiteY0" fmla="*/ 0 h 2018157"/>
                  <a:gd name="connsiteX1" fmla="*/ 2551366 w 2742628"/>
                  <a:gd name="connsiteY1" fmla="*/ 95631 h 2018157"/>
                  <a:gd name="connsiteX2" fmla="*/ 2551366 w 2742628"/>
                  <a:gd name="connsiteY2" fmla="*/ 1658303 h 2018157"/>
                  <a:gd name="connsiteX3" fmla="*/ 1759744 w 2742628"/>
                  <a:gd name="connsiteY3" fmla="*/ 1658303 h 2018157"/>
                  <a:gd name="connsiteX4" fmla="*/ 1371410 w 2742628"/>
                  <a:gd name="connsiteY4" fmla="*/ 1793176 h 2018157"/>
                  <a:gd name="connsiteX5" fmla="*/ 982980 w 2742628"/>
                  <a:gd name="connsiteY5" fmla="*/ 1658303 h 2018157"/>
                  <a:gd name="connsiteX6" fmla="*/ 191357 w 2742628"/>
                  <a:gd name="connsiteY6" fmla="*/ 1658303 h 2018157"/>
                  <a:gd name="connsiteX7" fmla="*/ 191357 w 2742628"/>
                  <a:gd name="connsiteY7" fmla="*/ 95631 h 2018157"/>
                  <a:gd name="connsiteX8" fmla="*/ 95726 w 2742628"/>
                  <a:gd name="connsiteY8" fmla="*/ 0 h 2018157"/>
                  <a:gd name="connsiteX9" fmla="*/ 0 w 2742628"/>
                  <a:gd name="connsiteY9" fmla="*/ 95631 h 2018157"/>
                  <a:gd name="connsiteX10" fmla="*/ 0 w 2742628"/>
                  <a:gd name="connsiteY10" fmla="*/ 1669733 h 2018157"/>
                  <a:gd name="connsiteX11" fmla="*/ 179927 w 2742628"/>
                  <a:gd name="connsiteY11" fmla="*/ 1849660 h 2018157"/>
                  <a:gd name="connsiteX12" fmla="*/ 982885 w 2742628"/>
                  <a:gd name="connsiteY12" fmla="*/ 1849660 h 2018157"/>
                  <a:gd name="connsiteX13" fmla="*/ 1289018 w 2742628"/>
                  <a:gd name="connsiteY13" fmla="*/ 1975580 h 2018157"/>
                  <a:gd name="connsiteX14" fmla="*/ 1303877 w 2742628"/>
                  <a:gd name="connsiteY14" fmla="*/ 1990344 h 2018157"/>
                  <a:gd name="connsiteX15" fmla="*/ 1371314 w 2742628"/>
                  <a:gd name="connsiteY15" fmla="*/ 2018157 h 2018157"/>
                  <a:gd name="connsiteX16" fmla="*/ 1438656 w 2742628"/>
                  <a:gd name="connsiteY16" fmla="*/ 1990439 h 2018157"/>
                  <a:gd name="connsiteX17" fmla="*/ 1453610 w 2742628"/>
                  <a:gd name="connsiteY17" fmla="*/ 1975580 h 2018157"/>
                  <a:gd name="connsiteX18" fmla="*/ 1759649 w 2742628"/>
                  <a:gd name="connsiteY18" fmla="*/ 1849565 h 2018157"/>
                  <a:gd name="connsiteX19" fmla="*/ 2562701 w 2742628"/>
                  <a:gd name="connsiteY19" fmla="*/ 1849565 h 2018157"/>
                  <a:gd name="connsiteX20" fmla="*/ 2742629 w 2742628"/>
                  <a:gd name="connsiteY20" fmla="*/ 1669637 h 2018157"/>
                  <a:gd name="connsiteX21" fmla="*/ 2742629 w 2742628"/>
                  <a:gd name="connsiteY21" fmla="*/ 95631 h 2018157"/>
                  <a:gd name="connsiteX22" fmla="*/ 2646998 w 2742628"/>
                  <a:gd name="connsiteY22" fmla="*/ 0 h 2018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742628" h="2018157">
                    <a:moveTo>
                      <a:pt x="2646998" y="0"/>
                    </a:moveTo>
                    <a:cubicBezTo>
                      <a:pt x="2594134" y="0"/>
                      <a:pt x="2551366" y="42863"/>
                      <a:pt x="2551366" y="95631"/>
                    </a:cubicBezTo>
                    <a:lnTo>
                      <a:pt x="2551366" y="1658303"/>
                    </a:lnTo>
                    <a:lnTo>
                      <a:pt x="1759744" y="1658303"/>
                    </a:lnTo>
                    <a:cubicBezTo>
                      <a:pt x="1617059" y="1658303"/>
                      <a:pt x="1481614" y="1705737"/>
                      <a:pt x="1371410" y="1793176"/>
                    </a:cubicBezTo>
                    <a:cubicBezTo>
                      <a:pt x="1261205" y="1705737"/>
                      <a:pt x="1125665" y="1658303"/>
                      <a:pt x="982980" y="1658303"/>
                    </a:cubicBezTo>
                    <a:lnTo>
                      <a:pt x="191357" y="1658303"/>
                    </a:lnTo>
                    <a:lnTo>
                      <a:pt x="191357" y="95631"/>
                    </a:lnTo>
                    <a:cubicBezTo>
                      <a:pt x="191357" y="42767"/>
                      <a:pt x="148495" y="0"/>
                      <a:pt x="95726" y="0"/>
                    </a:cubicBezTo>
                    <a:cubicBezTo>
                      <a:pt x="42958" y="0"/>
                      <a:pt x="0" y="42767"/>
                      <a:pt x="0" y="95631"/>
                    </a:cubicBezTo>
                    <a:lnTo>
                      <a:pt x="0" y="1669733"/>
                    </a:lnTo>
                    <a:cubicBezTo>
                      <a:pt x="0" y="1768983"/>
                      <a:pt x="80677" y="1849660"/>
                      <a:pt x="179927" y="1849660"/>
                    </a:cubicBezTo>
                    <a:lnTo>
                      <a:pt x="982885" y="1849660"/>
                    </a:lnTo>
                    <a:cubicBezTo>
                      <a:pt x="1098328" y="1849660"/>
                      <a:pt x="1207103" y="1894427"/>
                      <a:pt x="1289018" y="1975580"/>
                    </a:cubicBezTo>
                    <a:lnTo>
                      <a:pt x="1303877" y="1990344"/>
                    </a:lnTo>
                    <a:cubicBezTo>
                      <a:pt x="1322546" y="2008918"/>
                      <a:pt x="1346930" y="2018157"/>
                      <a:pt x="1371314" y="2018157"/>
                    </a:cubicBezTo>
                    <a:cubicBezTo>
                      <a:pt x="1395698" y="2018157"/>
                      <a:pt x="1419987" y="2008918"/>
                      <a:pt x="1438656" y="1990439"/>
                    </a:cubicBezTo>
                    <a:lnTo>
                      <a:pt x="1453610" y="1975580"/>
                    </a:lnTo>
                    <a:cubicBezTo>
                      <a:pt x="1535525" y="1894332"/>
                      <a:pt x="1644206" y="1849565"/>
                      <a:pt x="1759649" y="1849565"/>
                    </a:cubicBezTo>
                    <a:lnTo>
                      <a:pt x="2562701" y="1849565"/>
                    </a:lnTo>
                    <a:cubicBezTo>
                      <a:pt x="2661952" y="1849565"/>
                      <a:pt x="2742629" y="1768888"/>
                      <a:pt x="2742629" y="1669637"/>
                    </a:cubicBezTo>
                    <a:lnTo>
                      <a:pt x="2742629" y="95631"/>
                    </a:lnTo>
                    <a:cubicBezTo>
                      <a:pt x="2742629" y="42767"/>
                      <a:pt x="2699766" y="0"/>
                      <a:pt x="2646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1" name="Agrupar 130">
            <a:extLst>
              <a:ext uri="{FF2B5EF4-FFF2-40B4-BE49-F238E27FC236}">
                <a16:creationId xmlns:a16="http://schemas.microsoft.com/office/drawing/2014/main" id="{6FA45DF3-6F3A-6C69-F858-ABA366FA5C55}"/>
              </a:ext>
            </a:extLst>
          </p:cNvPr>
          <p:cNvGrpSpPr/>
          <p:nvPr/>
        </p:nvGrpSpPr>
        <p:grpSpPr>
          <a:xfrm>
            <a:off x="5827603" y="3254145"/>
            <a:ext cx="627875" cy="627875"/>
            <a:chOff x="737203" y="2417409"/>
            <a:chExt cx="723978" cy="723978"/>
          </a:xfrm>
        </p:grpSpPr>
        <p:grpSp>
          <p:nvGrpSpPr>
            <p:cNvPr id="132" name="Gráfico 2">
              <a:extLst>
                <a:ext uri="{FF2B5EF4-FFF2-40B4-BE49-F238E27FC236}">
                  <a16:creationId xmlns:a16="http://schemas.microsoft.com/office/drawing/2014/main" id="{FC9D74C1-C146-72E5-5A35-22590EA26166}"/>
                </a:ext>
              </a:extLst>
            </p:cNvPr>
            <p:cNvGrpSpPr/>
            <p:nvPr/>
          </p:nvGrpSpPr>
          <p:grpSpPr>
            <a:xfrm>
              <a:off x="893003" y="2572190"/>
              <a:ext cx="395254" cy="367889"/>
              <a:chOff x="6831991" y="1258682"/>
              <a:chExt cx="576898" cy="536957"/>
            </a:xfrm>
            <a:solidFill>
              <a:srgbClr val="66696C"/>
            </a:solidFill>
          </p:grpSpPr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0DF47FFA-D3F9-B666-E063-EC0106AD79FE}"/>
                  </a:ext>
                </a:extLst>
              </p:cNvPr>
              <p:cNvSpPr/>
              <p:nvPr/>
            </p:nvSpPr>
            <p:spPr>
              <a:xfrm>
                <a:off x="6831991" y="1258682"/>
                <a:ext cx="576898" cy="536957"/>
              </a:xfrm>
              <a:custGeom>
                <a:avLst/>
                <a:gdLst>
                  <a:gd name="connsiteX0" fmla="*/ 221651 w 576898"/>
                  <a:gd name="connsiteY0" fmla="*/ 244727 h 536957"/>
                  <a:gd name="connsiteX1" fmla="*/ 344014 w 576898"/>
                  <a:gd name="connsiteY1" fmla="*/ 122363 h 536957"/>
                  <a:gd name="connsiteX2" fmla="*/ 221651 w 576898"/>
                  <a:gd name="connsiteY2" fmla="*/ 0 h 536957"/>
                  <a:gd name="connsiteX3" fmla="*/ 99287 w 576898"/>
                  <a:gd name="connsiteY3" fmla="*/ 122363 h 536957"/>
                  <a:gd name="connsiteX4" fmla="*/ 221651 w 576898"/>
                  <a:gd name="connsiteY4" fmla="*/ 244727 h 536957"/>
                  <a:gd name="connsiteX5" fmla="*/ 356405 w 576898"/>
                  <a:gd name="connsiteY5" fmla="*/ 282744 h 536957"/>
                  <a:gd name="connsiteX6" fmla="*/ 343526 w 576898"/>
                  <a:gd name="connsiteY6" fmla="*/ 281813 h 536957"/>
                  <a:gd name="connsiteX7" fmla="*/ 299967 w 576898"/>
                  <a:gd name="connsiteY7" fmla="*/ 281813 h 536957"/>
                  <a:gd name="connsiteX8" fmla="*/ 275628 w 576898"/>
                  <a:gd name="connsiteY8" fmla="*/ 294492 h 536957"/>
                  <a:gd name="connsiteX9" fmla="*/ 245170 w 576898"/>
                  <a:gd name="connsiteY9" fmla="*/ 338095 h 536957"/>
                  <a:gd name="connsiteX10" fmla="*/ 196269 w 576898"/>
                  <a:gd name="connsiteY10" fmla="*/ 337763 h 536957"/>
                  <a:gd name="connsiteX11" fmla="*/ 167119 w 576898"/>
                  <a:gd name="connsiteY11" fmla="*/ 294825 h 536957"/>
                  <a:gd name="connsiteX12" fmla="*/ 142558 w 576898"/>
                  <a:gd name="connsiteY12" fmla="*/ 281813 h 536957"/>
                  <a:gd name="connsiteX13" fmla="*/ 99775 w 576898"/>
                  <a:gd name="connsiteY13" fmla="*/ 281813 h 536957"/>
                  <a:gd name="connsiteX14" fmla="*/ 0 w 576898"/>
                  <a:gd name="connsiteY14" fmla="*/ 381587 h 536957"/>
                  <a:gd name="connsiteX15" fmla="*/ 0 w 576898"/>
                  <a:gd name="connsiteY15" fmla="*/ 425855 h 536957"/>
                  <a:gd name="connsiteX16" fmla="*/ 14852 w 576898"/>
                  <a:gd name="connsiteY16" fmla="*/ 440708 h 536957"/>
                  <a:gd name="connsiteX17" fmla="*/ 303027 w 576898"/>
                  <a:gd name="connsiteY17" fmla="*/ 440708 h 536957"/>
                  <a:gd name="connsiteX18" fmla="*/ 356428 w 576898"/>
                  <a:gd name="connsiteY18" fmla="*/ 363211 h 536957"/>
                  <a:gd name="connsiteX19" fmla="*/ 356428 w 576898"/>
                  <a:gd name="connsiteY19" fmla="*/ 282744 h 536957"/>
                  <a:gd name="connsiteX20" fmla="*/ 133757 w 576898"/>
                  <a:gd name="connsiteY20" fmla="*/ 399654 h 536957"/>
                  <a:gd name="connsiteX21" fmla="*/ 74371 w 576898"/>
                  <a:gd name="connsiteY21" fmla="*/ 399654 h 536957"/>
                  <a:gd name="connsiteX22" fmla="*/ 55817 w 576898"/>
                  <a:gd name="connsiteY22" fmla="*/ 381100 h 536957"/>
                  <a:gd name="connsiteX23" fmla="*/ 74371 w 576898"/>
                  <a:gd name="connsiteY23" fmla="*/ 362546 h 536957"/>
                  <a:gd name="connsiteX24" fmla="*/ 133757 w 576898"/>
                  <a:gd name="connsiteY24" fmla="*/ 362546 h 536957"/>
                  <a:gd name="connsiteX25" fmla="*/ 152311 w 576898"/>
                  <a:gd name="connsiteY25" fmla="*/ 381100 h 536957"/>
                  <a:gd name="connsiteX26" fmla="*/ 133757 w 576898"/>
                  <a:gd name="connsiteY26" fmla="*/ 399654 h 536957"/>
                  <a:gd name="connsiteX27" fmla="*/ 570541 w 576898"/>
                  <a:gd name="connsiteY27" fmla="*/ 480875 h 536957"/>
                  <a:gd name="connsiteX28" fmla="*/ 503751 w 576898"/>
                  <a:gd name="connsiteY28" fmla="*/ 383937 h 536957"/>
                  <a:gd name="connsiteX29" fmla="*/ 497434 w 576898"/>
                  <a:gd name="connsiteY29" fmla="*/ 363632 h 536957"/>
                  <a:gd name="connsiteX30" fmla="*/ 497434 w 576898"/>
                  <a:gd name="connsiteY30" fmla="*/ 259379 h 536957"/>
                  <a:gd name="connsiteX31" fmla="*/ 492956 w 576898"/>
                  <a:gd name="connsiteY31" fmla="*/ 254901 h 536957"/>
                  <a:gd name="connsiteX32" fmla="*/ 397991 w 576898"/>
                  <a:gd name="connsiteY32" fmla="*/ 254901 h 536957"/>
                  <a:gd name="connsiteX33" fmla="*/ 393513 w 576898"/>
                  <a:gd name="connsiteY33" fmla="*/ 259379 h 536957"/>
                  <a:gd name="connsiteX34" fmla="*/ 393513 w 576898"/>
                  <a:gd name="connsiteY34" fmla="*/ 363632 h 536957"/>
                  <a:gd name="connsiteX35" fmla="*/ 387196 w 576898"/>
                  <a:gd name="connsiteY35" fmla="*/ 383937 h 536957"/>
                  <a:gd name="connsiteX36" fmla="*/ 320406 w 576898"/>
                  <a:gd name="connsiteY36" fmla="*/ 480875 h 536957"/>
                  <a:gd name="connsiteX37" fmla="*/ 349866 w 576898"/>
                  <a:gd name="connsiteY37" fmla="*/ 536958 h 536957"/>
                  <a:gd name="connsiteX38" fmla="*/ 541059 w 576898"/>
                  <a:gd name="connsiteY38" fmla="*/ 536958 h 536957"/>
                  <a:gd name="connsiteX39" fmla="*/ 570519 w 576898"/>
                  <a:gd name="connsiteY39" fmla="*/ 480875 h 536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76898" h="536957">
                    <a:moveTo>
                      <a:pt x="221651" y="244727"/>
                    </a:moveTo>
                    <a:cubicBezTo>
                      <a:pt x="289239" y="244727"/>
                      <a:pt x="344014" y="189951"/>
                      <a:pt x="344014" y="122363"/>
                    </a:cubicBezTo>
                    <a:cubicBezTo>
                      <a:pt x="344014" y="54775"/>
                      <a:pt x="289216" y="0"/>
                      <a:pt x="221651" y="0"/>
                    </a:cubicBezTo>
                    <a:cubicBezTo>
                      <a:pt x="154085" y="0"/>
                      <a:pt x="99287" y="54797"/>
                      <a:pt x="99287" y="122363"/>
                    </a:cubicBezTo>
                    <a:cubicBezTo>
                      <a:pt x="99287" y="189929"/>
                      <a:pt x="154062" y="244727"/>
                      <a:pt x="221651" y="244727"/>
                    </a:cubicBezTo>
                    <a:close/>
                    <a:moveTo>
                      <a:pt x="356405" y="282744"/>
                    </a:moveTo>
                    <a:cubicBezTo>
                      <a:pt x="352172" y="282189"/>
                      <a:pt x="347893" y="281813"/>
                      <a:pt x="343526" y="281813"/>
                    </a:cubicBezTo>
                    <a:lnTo>
                      <a:pt x="299967" y="281813"/>
                    </a:lnTo>
                    <a:cubicBezTo>
                      <a:pt x="290280" y="281813"/>
                      <a:pt x="281192" y="286556"/>
                      <a:pt x="275628" y="294492"/>
                    </a:cubicBezTo>
                    <a:lnTo>
                      <a:pt x="245170" y="338095"/>
                    </a:lnTo>
                    <a:cubicBezTo>
                      <a:pt x="233266" y="355142"/>
                      <a:pt x="207951" y="354987"/>
                      <a:pt x="196269" y="337763"/>
                    </a:cubicBezTo>
                    <a:lnTo>
                      <a:pt x="167119" y="294825"/>
                    </a:lnTo>
                    <a:cubicBezTo>
                      <a:pt x="161599" y="286689"/>
                      <a:pt x="152400" y="281813"/>
                      <a:pt x="142558" y="281813"/>
                    </a:cubicBezTo>
                    <a:lnTo>
                      <a:pt x="99775" y="281813"/>
                    </a:lnTo>
                    <a:cubicBezTo>
                      <a:pt x="44667" y="281813"/>
                      <a:pt x="0" y="326480"/>
                      <a:pt x="0" y="381587"/>
                    </a:cubicBezTo>
                    <a:lnTo>
                      <a:pt x="0" y="425855"/>
                    </a:lnTo>
                    <a:cubicBezTo>
                      <a:pt x="0" y="434057"/>
                      <a:pt x="6650" y="440708"/>
                      <a:pt x="14852" y="440708"/>
                    </a:cubicBezTo>
                    <a:lnTo>
                      <a:pt x="303027" y="440708"/>
                    </a:lnTo>
                    <a:lnTo>
                      <a:pt x="356428" y="363211"/>
                    </a:lnTo>
                    <a:lnTo>
                      <a:pt x="356428" y="282744"/>
                    </a:lnTo>
                    <a:close/>
                    <a:moveTo>
                      <a:pt x="133757" y="399654"/>
                    </a:moveTo>
                    <a:lnTo>
                      <a:pt x="74371" y="399654"/>
                    </a:lnTo>
                    <a:cubicBezTo>
                      <a:pt x="64130" y="399654"/>
                      <a:pt x="55817" y="391341"/>
                      <a:pt x="55817" y="381100"/>
                    </a:cubicBezTo>
                    <a:cubicBezTo>
                      <a:pt x="55817" y="370858"/>
                      <a:pt x="64130" y="362546"/>
                      <a:pt x="74371" y="362546"/>
                    </a:cubicBezTo>
                    <a:lnTo>
                      <a:pt x="133757" y="362546"/>
                    </a:lnTo>
                    <a:cubicBezTo>
                      <a:pt x="143999" y="362546"/>
                      <a:pt x="152311" y="370858"/>
                      <a:pt x="152311" y="381100"/>
                    </a:cubicBezTo>
                    <a:cubicBezTo>
                      <a:pt x="152311" y="391341"/>
                      <a:pt x="143999" y="399654"/>
                      <a:pt x="133757" y="399654"/>
                    </a:cubicBezTo>
                    <a:close/>
                    <a:moveTo>
                      <a:pt x="570541" y="480875"/>
                    </a:moveTo>
                    <a:lnTo>
                      <a:pt x="503751" y="383937"/>
                    </a:lnTo>
                    <a:cubicBezTo>
                      <a:pt x="499628" y="377974"/>
                      <a:pt x="497434" y="370881"/>
                      <a:pt x="497434" y="363632"/>
                    </a:cubicBezTo>
                    <a:lnTo>
                      <a:pt x="497434" y="259379"/>
                    </a:lnTo>
                    <a:cubicBezTo>
                      <a:pt x="497434" y="256919"/>
                      <a:pt x="495438" y="254901"/>
                      <a:pt x="492956" y="254901"/>
                    </a:cubicBezTo>
                    <a:lnTo>
                      <a:pt x="397991" y="254901"/>
                    </a:lnTo>
                    <a:cubicBezTo>
                      <a:pt x="395531" y="254901"/>
                      <a:pt x="393513" y="256897"/>
                      <a:pt x="393513" y="259379"/>
                    </a:cubicBezTo>
                    <a:lnTo>
                      <a:pt x="393513" y="363632"/>
                    </a:lnTo>
                    <a:cubicBezTo>
                      <a:pt x="393513" y="370881"/>
                      <a:pt x="391319" y="377952"/>
                      <a:pt x="387196" y="383937"/>
                    </a:cubicBezTo>
                    <a:lnTo>
                      <a:pt x="320406" y="480875"/>
                    </a:lnTo>
                    <a:cubicBezTo>
                      <a:pt x="304046" y="504616"/>
                      <a:pt x="321049" y="536958"/>
                      <a:pt x="349866" y="536958"/>
                    </a:cubicBezTo>
                    <a:lnTo>
                      <a:pt x="541059" y="536958"/>
                    </a:lnTo>
                    <a:cubicBezTo>
                      <a:pt x="569876" y="536958"/>
                      <a:pt x="586878" y="504616"/>
                      <a:pt x="570519" y="480875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orma Livre: Forma 134">
                <a:extLst>
                  <a:ext uri="{FF2B5EF4-FFF2-40B4-BE49-F238E27FC236}">
                    <a16:creationId xmlns:a16="http://schemas.microsoft.com/office/drawing/2014/main" id="{B5DC7462-484E-1542-756C-AE2AF2159D78}"/>
                  </a:ext>
                </a:extLst>
              </p:cNvPr>
              <p:cNvSpPr/>
              <p:nvPr/>
            </p:nvSpPr>
            <p:spPr>
              <a:xfrm>
                <a:off x="7210674" y="1439367"/>
                <a:ext cx="133579" cy="44511"/>
              </a:xfrm>
              <a:custGeom>
                <a:avLst/>
                <a:gdLst>
                  <a:gd name="connsiteX0" fmla="*/ 111324 w 133579"/>
                  <a:gd name="connsiteY0" fmla="*/ 0 h 44511"/>
                  <a:gd name="connsiteX1" fmla="*/ 22256 w 133579"/>
                  <a:gd name="connsiteY1" fmla="*/ 0 h 44511"/>
                  <a:gd name="connsiteX2" fmla="*/ 0 w 133579"/>
                  <a:gd name="connsiteY2" fmla="*/ 22256 h 44511"/>
                  <a:gd name="connsiteX3" fmla="*/ 22256 w 133579"/>
                  <a:gd name="connsiteY3" fmla="*/ 44512 h 44511"/>
                  <a:gd name="connsiteX4" fmla="*/ 111324 w 133579"/>
                  <a:gd name="connsiteY4" fmla="*/ 44512 h 44511"/>
                  <a:gd name="connsiteX5" fmla="*/ 133580 w 133579"/>
                  <a:gd name="connsiteY5" fmla="*/ 22256 h 44511"/>
                  <a:gd name="connsiteX6" fmla="*/ 111324 w 133579"/>
                  <a:gd name="connsiteY6" fmla="*/ 0 h 4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579" h="44511">
                    <a:moveTo>
                      <a:pt x="111324" y="0"/>
                    </a:moveTo>
                    <a:lnTo>
                      <a:pt x="22256" y="0"/>
                    </a:lnTo>
                    <a:cubicBezTo>
                      <a:pt x="9953" y="0"/>
                      <a:pt x="0" y="9975"/>
                      <a:pt x="0" y="22256"/>
                    </a:cubicBezTo>
                    <a:cubicBezTo>
                      <a:pt x="0" y="34537"/>
                      <a:pt x="9975" y="44512"/>
                      <a:pt x="22256" y="44512"/>
                    </a:cubicBezTo>
                    <a:lnTo>
                      <a:pt x="111324" y="44512"/>
                    </a:lnTo>
                    <a:cubicBezTo>
                      <a:pt x="123627" y="44512"/>
                      <a:pt x="133580" y="34537"/>
                      <a:pt x="133580" y="22256"/>
                    </a:cubicBezTo>
                    <a:cubicBezTo>
                      <a:pt x="133580" y="9975"/>
                      <a:pt x="123605" y="0"/>
                      <a:pt x="111324" y="0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3" name="Semicírculo 132">
              <a:extLst>
                <a:ext uri="{FF2B5EF4-FFF2-40B4-BE49-F238E27FC236}">
                  <a16:creationId xmlns:a16="http://schemas.microsoft.com/office/drawing/2014/main" id="{486AD662-B133-BFA1-54D8-C7314D755D03}"/>
                </a:ext>
              </a:extLst>
            </p:cNvPr>
            <p:cNvSpPr>
              <a:spLocks/>
            </p:cNvSpPr>
            <p:nvPr/>
          </p:nvSpPr>
          <p:spPr>
            <a:xfrm rot="10800000">
              <a:off x="737203" y="2417409"/>
              <a:ext cx="723978" cy="723978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" name="Agrupar 135">
            <a:extLst>
              <a:ext uri="{FF2B5EF4-FFF2-40B4-BE49-F238E27FC236}">
                <a16:creationId xmlns:a16="http://schemas.microsoft.com/office/drawing/2014/main" id="{060BB01F-2D26-6D15-E532-77FC22801EA3}"/>
              </a:ext>
            </a:extLst>
          </p:cNvPr>
          <p:cNvGrpSpPr/>
          <p:nvPr/>
        </p:nvGrpSpPr>
        <p:grpSpPr>
          <a:xfrm>
            <a:off x="5846599" y="3899857"/>
            <a:ext cx="627876" cy="627876"/>
            <a:chOff x="737203" y="3429000"/>
            <a:chExt cx="723978" cy="723978"/>
          </a:xfrm>
        </p:grpSpPr>
        <p:sp>
          <p:nvSpPr>
            <p:cNvPr id="137" name="Semicírculo 136">
              <a:extLst>
                <a:ext uri="{FF2B5EF4-FFF2-40B4-BE49-F238E27FC236}">
                  <a16:creationId xmlns:a16="http://schemas.microsoft.com/office/drawing/2014/main" id="{51EA0D06-0856-34ED-2AFD-7479F21D4B66}"/>
                </a:ext>
              </a:extLst>
            </p:cNvPr>
            <p:cNvSpPr>
              <a:spLocks/>
            </p:cNvSpPr>
            <p:nvPr/>
          </p:nvSpPr>
          <p:spPr>
            <a:xfrm rot="10800000">
              <a:off x="737203" y="3429000"/>
              <a:ext cx="723978" cy="723978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8" name="Gráfico 137">
              <a:extLst>
                <a:ext uri="{FF2B5EF4-FFF2-40B4-BE49-F238E27FC236}">
                  <a16:creationId xmlns:a16="http://schemas.microsoft.com/office/drawing/2014/main" id="{9B94AC71-C00A-D6F6-0DD0-FB14B7474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04114" y="3557588"/>
              <a:ext cx="390156" cy="382710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389DF692-3A94-62BC-597A-253717A847DB}"/>
              </a:ext>
            </a:extLst>
          </p:cNvPr>
          <p:cNvGrpSpPr/>
          <p:nvPr/>
        </p:nvGrpSpPr>
        <p:grpSpPr>
          <a:xfrm>
            <a:off x="5912819" y="4664917"/>
            <a:ext cx="581180" cy="581180"/>
            <a:chOff x="737203" y="4493053"/>
            <a:chExt cx="723978" cy="723978"/>
          </a:xfrm>
        </p:grpSpPr>
        <p:sp>
          <p:nvSpPr>
            <p:cNvPr id="140" name="Semicírculo 139">
              <a:extLst>
                <a:ext uri="{FF2B5EF4-FFF2-40B4-BE49-F238E27FC236}">
                  <a16:creationId xmlns:a16="http://schemas.microsoft.com/office/drawing/2014/main" id="{9F9B26AD-DA33-4B78-568A-52B73140C832}"/>
                </a:ext>
              </a:extLst>
            </p:cNvPr>
            <p:cNvSpPr>
              <a:spLocks/>
            </p:cNvSpPr>
            <p:nvPr/>
          </p:nvSpPr>
          <p:spPr>
            <a:xfrm rot="10800000">
              <a:off x="737203" y="4493053"/>
              <a:ext cx="723978" cy="723978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1" name="Gráfico 140">
              <a:extLst>
                <a:ext uri="{FF2B5EF4-FFF2-40B4-BE49-F238E27FC236}">
                  <a16:creationId xmlns:a16="http://schemas.microsoft.com/office/drawing/2014/main" id="{CE7DC9D0-0FE6-D7D7-8A6D-54964E188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10131" y="4643083"/>
              <a:ext cx="378122" cy="378122"/>
            </a:xfrm>
            <a:prstGeom prst="rect">
              <a:avLst/>
            </a:prstGeom>
          </p:spPr>
        </p:pic>
      </p:grpSp>
      <p:grpSp>
        <p:nvGrpSpPr>
          <p:cNvPr id="142" name="Group 232">
            <a:extLst>
              <a:ext uri="{FF2B5EF4-FFF2-40B4-BE49-F238E27FC236}">
                <a16:creationId xmlns:a16="http://schemas.microsoft.com/office/drawing/2014/main" id="{9055CC45-ECEF-8B0A-FE68-1E71C8C2DEB4}"/>
              </a:ext>
            </a:extLst>
          </p:cNvPr>
          <p:cNvGrpSpPr/>
          <p:nvPr/>
        </p:nvGrpSpPr>
        <p:grpSpPr>
          <a:xfrm>
            <a:off x="5862430" y="2591297"/>
            <a:ext cx="570797" cy="570795"/>
            <a:chOff x="4736528" y="3864024"/>
            <a:chExt cx="683856" cy="683854"/>
          </a:xfrm>
        </p:grpSpPr>
        <p:sp>
          <p:nvSpPr>
            <p:cNvPr id="143" name="Semicírculo 142">
              <a:extLst>
                <a:ext uri="{FF2B5EF4-FFF2-40B4-BE49-F238E27FC236}">
                  <a16:creationId xmlns:a16="http://schemas.microsoft.com/office/drawing/2014/main" id="{4B5B0D71-3606-A87A-E97E-E054EAA400A3}"/>
                </a:ext>
              </a:extLst>
            </p:cNvPr>
            <p:cNvSpPr>
              <a:spLocks/>
            </p:cNvSpPr>
            <p:nvPr/>
          </p:nvSpPr>
          <p:spPr>
            <a:xfrm rot="10800000">
              <a:off x="4736528" y="3864024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4" name="Graphic 231">
              <a:extLst>
                <a:ext uri="{FF2B5EF4-FFF2-40B4-BE49-F238E27FC236}">
                  <a16:creationId xmlns:a16="http://schemas.microsoft.com/office/drawing/2014/main" id="{9C854943-BBA6-F528-5CEB-8CE3F7AF7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865773" y="3958765"/>
              <a:ext cx="415204" cy="439992"/>
            </a:xfrm>
            <a:prstGeom prst="rect">
              <a:avLst/>
            </a:prstGeom>
          </p:spPr>
        </p:pic>
      </p:grpSp>
      <p:grpSp>
        <p:nvGrpSpPr>
          <p:cNvPr id="145" name="Group 244">
            <a:extLst>
              <a:ext uri="{FF2B5EF4-FFF2-40B4-BE49-F238E27FC236}">
                <a16:creationId xmlns:a16="http://schemas.microsoft.com/office/drawing/2014/main" id="{27E075C8-A71C-61A2-4E98-5D6671682C46}"/>
              </a:ext>
            </a:extLst>
          </p:cNvPr>
          <p:cNvGrpSpPr/>
          <p:nvPr/>
        </p:nvGrpSpPr>
        <p:grpSpPr>
          <a:xfrm>
            <a:off x="5854219" y="1849918"/>
            <a:ext cx="574644" cy="574642"/>
            <a:chOff x="8505878" y="3864024"/>
            <a:chExt cx="683856" cy="683854"/>
          </a:xfrm>
        </p:grpSpPr>
        <p:sp>
          <p:nvSpPr>
            <p:cNvPr id="146" name="Semicírculo 42">
              <a:extLst>
                <a:ext uri="{FF2B5EF4-FFF2-40B4-BE49-F238E27FC236}">
                  <a16:creationId xmlns:a16="http://schemas.microsoft.com/office/drawing/2014/main" id="{DCB9A09D-4278-1C2F-79EA-EAF95DDEC089}"/>
                </a:ext>
              </a:extLst>
            </p:cNvPr>
            <p:cNvSpPr>
              <a:spLocks/>
            </p:cNvSpPr>
            <p:nvPr/>
          </p:nvSpPr>
          <p:spPr>
            <a:xfrm rot="10800000">
              <a:off x="8505878" y="3864024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7" name="Graphic 234">
              <a:extLst>
                <a:ext uri="{FF2B5EF4-FFF2-40B4-BE49-F238E27FC236}">
                  <a16:creationId xmlns:a16="http://schemas.microsoft.com/office/drawing/2014/main" id="{6107FBB8-ADD6-0E25-693E-4B54C811B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706172" y="3969813"/>
              <a:ext cx="294208" cy="378268"/>
            </a:xfrm>
            <a:prstGeom prst="rect">
              <a:avLst/>
            </a:prstGeom>
          </p:spPr>
        </p:pic>
      </p:grpSp>
      <p:grpSp>
        <p:nvGrpSpPr>
          <p:cNvPr id="148" name="Group 228">
            <a:extLst>
              <a:ext uri="{FF2B5EF4-FFF2-40B4-BE49-F238E27FC236}">
                <a16:creationId xmlns:a16="http://schemas.microsoft.com/office/drawing/2014/main" id="{8767BFB2-26F3-7BC3-C2C0-DB55DA65837F}"/>
              </a:ext>
            </a:extLst>
          </p:cNvPr>
          <p:cNvGrpSpPr/>
          <p:nvPr/>
        </p:nvGrpSpPr>
        <p:grpSpPr>
          <a:xfrm>
            <a:off x="5818921" y="1159021"/>
            <a:ext cx="574645" cy="574643"/>
            <a:chOff x="4736528" y="2601936"/>
            <a:chExt cx="683856" cy="683854"/>
          </a:xfrm>
        </p:grpSpPr>
        <p:sp>
          <p:nvSpPr>
            <p:cNvPr id="149" name="Semicírculo 148">
              <a:extLst>
                <a:ext uri="{FF2B5EF4-FFF2-40B4-BE49-F238E27FC236}">
                  <a16:creationId xmlns:a16="http://schemas.microsoft.com/office/drawing/2014/main" id="{1B8C5FC5-71F1-23C4-26A8-8AE29A6237CA}"/>
                </a:ext>
              </a:extLst>
            </p:cNvPr>
            <p:cNvSpPr>
              <a:spLocks/>
            </p:cNvSpPr>
            <p:nvPr/>
          </p:nvSpPr>
          <p:spPr>
            <a:xfrm rot="10800000">
              <a:off x="4736528" y="2601936"/>
              <a:ext cx="683856" cy="68385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50" name="Gráfico 2">
              <a:extLst>
                <a:ext uri="{FF2B5EF4-FFF2-40B4-BE49-F238E27FC236}">
                  <a16:creationId xmlns:a16="http://schemas.microsoft.com/office/drawing/2014/main" id="{0C0E1F8D-4832-CC3C-80AE-B6032F8CD56C}"/>
                </a:ext>
              </a:extLst>
            </p:cNvPr>
            <p:cNvGrpSpPr/>
            <p:nvPr/>
          </p:nvGrpSpPr>
          <p:grpSpPr>
            <a:xfrm>
              <a:off x="4912751" y="2659379"/>
              <a:ext cx="331410" cy="474066"/>
              <a:chOff x="10942801" y="3238064"/>
              <a:chExt cx="430466" cy="615761"/>
            </a:xfrm>
            <a:solidFill>
              <a:srgbClr val="66696C"/>
            </a:solidFill>
          </p:grpSpPr>
          <p:sp>
            <p:nvSpPr>
              <p:cNvPr id="151" name="Forma Livre: Forma 498">
                <a:extLst>
                  <a:ext uri="{FF2B5EF4-FFF2-40B4-BE49-F238E27FC236}">
                    <a16:creationId xmlns:a16="http://schemas.microsoft.com/office/drawing/2014/main" id="{8A9FA9BF-E172-B160-F39C-78CE49B42907}"/>
                  </a:ext>
                </a:extLst>
              </p:cNvPr>
              <p:cNvSpPr/>
              <p:nvPr/>
            </p:nvSpPr>
            <p:spPr>
              <a:xfrm>
                <a:off x="10942801" y="3349143"/>
                <a:ext cx="430466" cy="504682"/>
              </a:xfrm>
              <a:custGeom>
                <a:avLst/>
                <a:gdLst>
                  <a:gd name="connsiteX0" fmla="*/ 400806 w 430466"/>
                  <a:gd name="connsiteY0" fmla="*/ 0 h 504682"/>
                  <a:gd name="connsiteX1" fmla="*/ 354986 w 430466"/>
                  <a:gd name="connsiteY1" fmla="*/ 0 h 504682"/>
                  <a:gd name="connsiteX2" fmla="*/ 347560 w 430466"/>
                  <a:gd name="connsiteY2" fmla="*/ 7426 h 504682"/>
                  <a:gd name="connsiteX3" fmla="*/ 347560 w 430466"/>
                  <a:gd name="connsiteY3" fmla="*/ 51960 h 504682"/>
                  <a:gd name="connsiteX4" fmla="*/ 340134 w 430466"/>
                  <a:gd name="connsiteY4" fmla="*/ 59386 h 504682"/>
                  <a:gd name="connsiteX5" fmla="*/ 88935 w 430466"/>
                  <a:gd name="connsiteY5" fmla="*/ 59386 h 504682"/>
                  <a:gd name="connsiteX6" fmla="*/ 81509 w 430466"/>
                  <a:gd name="connsiteY6" fmla="*/ 51960 h 504682"/>
                  <a:gd name="connsiteX7" fmla="*/ 81509 w 430466"/>
                  <a:gd name="connsiteY7" fmla="*/ 7426 h 504682"/>
                  <a:gd name="connsiteX8" fmla="*/ 74083 w 430466"/>
                  <a:gd name="connsiteY8" fmla="*/ 0 h 504682"/>
                  <a:gd name="connsiteX9" fmla="*/ 29682 w 430466"/>
                  <a:gd name="connsiteY9" fmla="*/ 0 h 504682"/>
                  <a:gd name="connsiteX10" fmla="*/ 0 w 430466"/>
                  <a:gd name="connsiteY10" fmla="*/ 29682 h 504682"/>
                  <a:gd name="connsiteX11" fmla="*/ 0 w 430466"/>
                  <a:gd name="connsiteY11" fmla="*/ 475000 h 504682"/>
                  <a:gd name="connsiteX12" fmla="*/ 29682 w 430466"/>
                  <a:gd name="connsiteY12" fmla="*/ 504682 h 504682"/>
                  <a:gd name="connsiteX13" fmla="*/ 400784 w 430466"/>
                  <a:gd name="connsiteY13" fmla="*/ 504682 h 504682"/>
                  <a:gd name="connsiteX14" fmla="*/ 430466 w 430466"/>
                  <a:gd name="connsiteY14" fmla="*/ 475000 h 504682"/>
                  <a:gd name="connsiteX15" fmla="*/ 430466 w 430466"/>
                  <a:gd name="connsiteY15" fmla="*/ 29682 h 504682"/>
                  <a:gd name="connsiteX16" fmla="*/ 400784 w 430466"/>
                  <a:gd name="connsiteY16" fmla="*/ 0 h 504682"/>
                  <a:gd name="connsiteX17" fmla="*/ 181904 w 430466"/>
                  <a:gd name="connsiteY17" fmla="*/ 146814 h 504682"/>
                  <a:gd name="connsiteX18" fmla="*/ 331977 w 430466"/>
                  <a:gd name="connsiteY18" fmla="*/ 146814 h 504682"/>
                  <a:gd name="connsiteX19" fmla="*/ 350531 w 430466"/>
                  <a:gd name="connsiteY19" fmla="*/ 165368 h 504682"/>
                  <a:gd name="connsiteX20" fmla="*/ 331977 w 430466"/>
                  <a:gd name="connsiteY20" fmla="*/ 183922 h 504682"/>
                  <a:gd name="connsiteX21" fmla="*/ 181904 w 430466"/>
                  <a:gd name="connsiteY21" fmla="*/ 183922 h 504682"/>
                  <a:gd name="connsiteX22" fmla="*/ 163351 w 430466"/>
                  <a:gd name="connsiteY22" fmla="*/ 165368 h 504682"/>
                  <a:gd name="connsiteX23" fmla="*/ 181904 w 430466"/>
                  <a:gd name="connsiteY23" fmla="*/ 146814 h 504682"/>
                  <a:gd name="connsiteX24" fmla="*/ 181904 w 430466"/>
                  <a:gd name="connsiteY24" fmla="*/ 221030 h 504682"/>
                  <a:gd name="connsiteX25" fmla="*/ 331977 w 430466"/>
                  <a:gd name="connsiteY25" fmla="*/ 221030 h 504682"/>
                  <a:gd name="connsiteX26" fmla="*/ 350531 w 430466"/>
                  <a:gd name="connsiteY26" fmla="*/ 239584 h 504682"/>
                  <a:gd name="connsiteX27" fmla="*/ 331977 w 430466"/>
                  <a:gd name="connsiteY27" fmla="*/ 258138 h 504682"/>
                  <a:gd name="connsiteX28" fmla="*/ 181904 w 430466"/>
                  <a:gd name="connsiteY28" fmla="*/ 258138 h 504682"/>
                  <a:gd name="connsiteX29" fmla="*/ 163351 w 430466"/>
                  <a:gd name="connsiteY29" fmla="*/ 239584 h 504682"/>
                  <a:gd name="connsiteX30" fmla="*/ 181904 w 430466"/>
                  <a:gd name="connsiteY30" fmla="*/ 221030 h 504682"/>
                  <a:gd name="connsiteX31" fmla="*/ 100263 w 430466"/>
                  <a:gd name="connsiteY31" fmla="*/ 332354 h 504682"/>
                  <a:gd name="connsiteX32" fmla="*/ 94477 w 430466"/>
                  <a:gd name="connsiteY32" fmla="*/ 332354 h 504682"/>
                  <a:gd name="connsiteX33" fmla="*/ 75923 w 430466"/>
                  <a:gd name="connsiteY33" fmla="*/ 313800 h 504682"/>
                  <a:gd name="connsiteX34" fmla="*/ 94477 w 430466"/>
                  <a:gd name="connsiteY34" fmla="*/ 295246 h 504682"/>
                  <a:gd name="connsiteX35" fmla="*/ 100263 w 430466"/>
                  <a:gd name="connsiteY35" fmla="*/ 295246 h 504682"/>
                  <a:gd name="connsiteX36" fmla="*/ 118816 w 430466"/>
                  <a:gd name="connsiteY36" fmla="*/ 313800 h 504682"/>
                  <a:gd name="connsiteX37" fmla="*/ 100263 w 430466"/>
                  <a:gd name="connsiteY37" fmla="*/ 332354 h 504682"/>
                  <a:gd name="connsiteX38" fmla="*/ 100263 w 430466"/>
                  <a:gd name="connsiteY38" fmla="*/ 258138 h 504682"/>
                  <a:gd name="connsiteX39" fmla="*/ 94477 w 430466"/>
                  <a:gd name="connsiteY39" fmla="*/ 258138 h 504682"/>
                  <a:gd name="connsiteX40" fmla="*/ 75923 w 430466"/>
                  <a:gd name="connsiteY40" fmla="*/ 239584 h 504682"/>
                  <a:gd name="connsiteX41" fmla="*/ 94477 w 430466"/>
                  <a:gd name="connsiteY41" fmla="*/ 221030 h 504682"/>
                  <a:gd name="connsiteX42" fmla="*/ 100263 w 430466"/>
                  <a:gd name="connsiteY42" fmla="*/ 221030 h 504682"/>
                  <a:gd name="connsiteX43" fmla="*/ 118816 w 430466"/>
                  <a:gd name="connsiteY43" fmla="*/ 239584 h 504682"/>
                  <a:gd name="connsiteX44" fmla="*/ 100263 w 430466"/>
                  <a:gd name="connsiteY44" fmla="*/ 258138 h 504682"/>
                  <a:gd name="connsiteX45" fmla="*/ 100263 w 430466"/>
                  <a:gd name="connsiteY45" fmla="*/ 183922 h 504682"/>
                  <a:gd name="connsiteX46" fmla="*/ 94477 w 430466"/>
                  <a:gd name="connsiteY46" fmla="*/ 183922 h 504682"/>
                  <a:gd name="connsiteX47" fmla="*/ 75923 w 430466"/>
                  <a:gd name="connsiteY47" fmla="*/ 165368 h 504682"/>
                  <a:gd name="connsiteX48" fmla="*/ 94477 w 430466"/>
                  <a:gd name="connsiteY48" fmla="*/ 146814 h 504682"/>
                  <a:gd name="connsiteX49" fmla="*/ 100263 w 430466"/>
                  <a:gd name="connsiteY49" fmla="*/ 146814 h 504682"/>
                  <a:gd name="connsiteX50" fmla="*/ 118816 w 430466"/>
                  <a:gd name="connsiteY50" fmla="*/ 165368 h 504682"/>
                  <a:gd name="connsiteX51" fmla="*/ 100263 w 430466"/>
                  <a:gd name="connsiteY51" fmla="*/ 183922 h 504682"/>
                  <a:gd name="connsiteX52" fmla="*/ 334016 w 430466"/>
                  <a:gd name="connsiteY52" fmla="*/ 332354 h 504682"/>
                  <a:gd name="connsiteX53" fmla="*/ 181904 w 430466"/>
                  <a:gd name="connsiteY53" fmla="*/ 332354 h 504682"/>
                  <a:gd name="connsiteX54" fmla="*/ 163351 w 430466"/>
                  <a:gd name="connsiteY54" fmla="*/ 313800 h 504682"/>
                  <a:gd name="connsiteX55" fmla="*/ 181904 w 430466"/>
                  <a:gd name="connsiteY55" fmla="*/ 295246 h 504682"/>
                  <a:gd name="connsiteX56" fmla="*/ 334016 w 430466"/>
                  <a:gd name="connsiteY56" fmla="*/ 295246 h 504682"/>
                  <a:gd name="connsiteX57" fmla="*/ 352570 w 430466"/>
                  <a:gd name="connsiteY57" fmla="*/ 313800 h 504682"/>
                  <a:gd name="connsiteX58" fmla="*/ 334016 w 430466"/>
                  <a:gd name="connsiteY58" fmla="*/ 332354 h 504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430466" h="504682">
                    <a:moveTo>
                      <a:pt x="400806" y="0"/>
                    </a:moveTo>
                    <a:lnTo>
                      <a:pt x="354986" y="0"/>
                    </a:lnTo>
                    <a:cubicBezTo>
                      <a:pt x="350885" y="0"/>
                      <a:pt x="347560" y="3325"/>
                      <a:pt x="347560" y="7426"/>
                    </a:cubicBezTo>
                    <a:lnTo>
                      <a:pt x="347560" y="51960"/>
                    </a:lnTo>
                    <a:cubicBezTo>
                      <a:pt x="347560" y="56061"/>
                      <a:pt x="344235" y="59386"/>
                      <a:pt x="340134" y="59386"/>
                    </a:cubicBezTo>
                    <a:lnTo>
                      <a:pt x="88935" y="59386"/>
                    </a:lnTo>
                    <a:cubicBezTo>
                      <a:pt x="84834" y="59386"/>
                      <a:pt x="81509" y="56061"/>
                      <a:pt x="81509" y="51960"/>
                    </a:cubicBezTo>
                    <a:lnTo>
                      <a:pt x="81509" y="7426"/>
                    </a:lnTo>
                    <a:cubicBezTo>
                      <a:pt x="81509" y="3325"/>
                      <a:pt x="78183" y="0"/>
                      <a:pt x="74083" y="0"/>
                    </a:cubicBezTo>
                    <a:lnTo>
                      <a:pt x="29682" y="0"/>
                    </a:lnTo>
                    <a:cubicBezTo>
                      <a:pt x="13278" y="0"/>
                      <a:pt x="0" y="13300"/>
                      <a:pt x="0" y="29682"/>
                    </a:cubicBezTo>
                    <a:lnTo>
                      <a:pt x="0" y="475000"/>
                    </a:lnTo>
                    <a:cubicBezTo>
                      <a:pt x="0" y="491404"/>
                      <a:pt x="13300" y="504682"/>
                      <a:pt x="29682" y="504682"/>
                    </a:cubicBezTo>
                    <a:lnTo>
                      <a:pt x="400784" y="504682"/>
                    </a:lnTo>
                    <a:cubicBezTo>
                      <a:pt x="417188" y="504682"/>
                      <a:pt x="430466" y="491382"/>
                      <a:pt x="430466" y="475000"/>
                    </a:cubicBezTo>
                    <a:lnTo>
                      <a:pt x="430466" y="29682"/>
                    </a:lnTo>
                    <a:cubicBezTo>
                      <a:pt x="430466" y="13278"/>
                      <a:pt x="417166" y="0"/>
                      <a:pt x="400784" y="0"/>
                    </a:cubicBezTo>
                    <a:close/>
                    <a:moveTo>
                      <a:pt x="181904" y="146814"/>
                    </a:moveTo>
                    <a:lnTo>
                      <a:pt x="331977" y="146814"/>
                    </a:lnTo>
                    <a:cubicBezTo>
                      <a:pt x="342218" y="146814"/>
                      <a:pt x="350531" y="155127"/>
                      <a:pt x="350531" y="165368"/>
                    </a:cubicBezTo>
                    <a:cubicBezTo>
                      <a:pt x="350531" y="175609"/>
                      <a:pt x="342218" y="183922"/>
                      <a:pt x="331977" y="183922"/>
                    </a:cubicBezTo>
                    <a:lnTo>
                      <a:pt x="181904" y="183922"/>
                    </a:lnTo>
                    <a:cubicBezTo>
                      <a:pt x="171663" y="183922"/>
                      <a:pt x="163351" y="175609"/>
                      <a:pt x="163351" y="165368"/>
                    </a:cubicBezTo>
                    <a:cubicBezTo>
                      <a:pt x="163351" y="155127"/>
                      <a:pt x="171663" y="146814"/>
                      <a:pt x="181904" y="146814"/>
                    </a:cubicBezTo>
                    <a:close/>
                    <a:moveTo>
                      <a:pt x="181904" y="221030"/>
                    </a:moveTo>
                    <a:lnTo>
                      <a:pt x="331977" y="221030"/>
                    </a:lnTo>
                    <a:cubicBezTo>
                      <a:pt x="342218" y="221030"/>
                      <a:pt x="350531" y="229343"/>
                      <a:pt x="350531" y="239584"/>
                    </a:cubicBezTo>
                    <a:cubicBezTo>
                      <a:pt x="350531" y="249825"/>
                      <a:pt x="342218" y="258138"/>
                      <a:pt x="331977" y="258138"/>
                    </a:cubicBezTo>
                    <a:lnTo>
                      <a:pt x="181904" y="258138"/>
                    </a:lnTo>
                    <a:cubicBezTo>
                      <a:pt x="171663" y="258138"/>
                      <a:pt x="163351" y="249825"/>
                      <a:pt x="163351" y="239584"/>
                    </a:cubicBezTo>
                    <a:cubicBezTo>
                      <a:pt x="163351" y="229343"/>
                      <a:pt x="171663" y="221030"/>
                      <a:pt x="181904" y="221030"/>
                    </a:cubicBezTo>
                    <a:close/>
                    <a:moveTo>
                      <a:pt x="100263" y="332354"/>
                    </a:moveTo>
                    <a:lnTo>
                      <a:pt x="94477" y="332354"/>
                    </a:lnTo>
                    <a:cubicBezTo>
                      <a:pt x="84236" y="332354"/>
                      <a:pt x="75923" y="324041"/>
                      <a:pt x="75923" y="313800"/>
                    </a:cubicBezTo>
                    <a:cubicBezTo>
                      <a:pt x="75923" y="303559"/>
                      <a:pt x="84236" y="295246"/>
                      <a:pt x="94477" y="295246"/>
                    </a:cubicBezTo>
                    <a:lnTo>
                      <a:pt x="100263" y="295246"/>
                    </a:lnTo>
                    <a:cubicBezTo>
                      <a:pt x="110504" y="295246"/>
                      <a:pt x="118816" y="303559"/>
                      <a:pt x="118816" y="313800"/>
                    </a:cubicBezTo>
                    <a:cubicBezTo>
                      <a:pt x="118816" y="324041"/>
                      <a:pt x="110504" y="332354"/>
                      <a:pt x="100263" y="332354"/>
                    </a:cubicBezTo>
                    <a:close/>
                    <a:moveTo>
                      <a:pt x="100263" y="258138"/>
                    </a:moveTo>
                    <a:lnTo>
                      <a:pt x="94477" y="258138"/>
                    </a:lnTo>
                    <a:cubicBezTo>
                      <a:pt x="84236" y="258138"/>
                      <a:pt x="75923" y="249825"/>
                      <a:pt x="75923" y="239584"/>
                    </a:cubicBezTo>
                    <a:cubicBezTo>
                      <a:pt x="75923" y="229343"/>
                      <a:pt x="84236" y="221030"/>
                      <a:pt x="94477" y="221030"/>
                    </a:cubicBezTo>
                    <a:lnTo>
                      <a:pt x="100263" y="221030"/>
                    </a:lnTo>
                    <a:cubicBezTo>
                      <a:pt x="110504" y="221030"/>
                      <a:pt x="118816" y="229343"/>
                      <a:pt x="118816" y="239584"/>
                    </a:cubicBezTo>
                    <a:cubicBezTo>
                      <a:pt x="118816" y="249825"/>
                      <a:pt x="110504" y="258138"/>
                      <a:pt x="100263" y="258138"/>
                    </a:cubicBezTo>
                    <a:close/>
                    <a:moveTo>
                      <a:pt x="100263" y="183922"/>
                    </a:moveTo>
                    <a:lnTo>
                      <a:pt x="94477" y="183922"/>
                    </a:lnTo>
                    <a:cubicBezTo>
                      <a:pt x="84236" y="183922"/>
                      <a:pt x="75923" y="175609"/>
                      <a:pt x="75923" y="165368"/>
                    </a:cubicBezTo>
                    <a:cubicBezTo>
                      <a:pt x="75923" y="155127"/>
                      <a:pt x="84236" y="146814"/>
                      <a:pt x="94477" y="146814"/>
                    </a:cubicBezTo>
                    <a:lnTo>
                      <a:pt x="100263" y="146814"/>
                    </a:lnTo>
                    <a:cubicBezTo>
                      <a:pt x="110504" y="146814"/>
                      <a:pt x="118816" y="155127"/>
                      <a:pt x="118816" y="165368"/>
                    </a:cubicBezTo>
                    <a:cubicBezTo>
                      <a:pt x="118816" y="175609"/>
                      <a:pt x="110504" y="183922"/>
                      <a:pt x="100263" y="183922"/>
                    </a:cubicBezTo>
                    <a:close/>
                    <a:moveTo>
                      <a:pt x="334016" y="332354"/>
                    </a:moveTo>
                    <a:lnTo>
                      <a:pt x="181904" y="332354"/>
                    </a:lnTo>
                    <a:cubicBezTo>
                      <a:pt x="171663" y="332354"/>
                      <a:pt x="163351" y="324041"/>
                      <a:pt x="163351" y="313800"/>
                    </a:cubicBezTo>
                    <a:cubicBezTo>
                      <a:pt x="163351" y="303559"/>
                      <a:pt x="171663" y="295246"/>
                      <a:pt x="181904" y="295246"/>
                    </a:cubicBezTo>
                    <a:lnTo>
                      <a:pt x="334016" y="295246"/>
                    </a:lnTo>
                    <a:cubicBezTo>
                      <a:pt x="344257" y="295246"/>
                      <a:pt x="352570" y="303559"/>
                      <a:pt x="352570" y="313800"/>
                    </a:cubicBezTo>
                    <a:cubicBezTo>
                      <a:pt x="352570" y="324041"/>
                      <a:pt x="344257" y="332354"/>
                      <a:pt x="334016" y="332354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Forma Livre: Forma 499">
                <a:extLst>
                  <a:ext uri="{FF2B5EF4-FFF2-40B4-BE49-F238E27FC236}">
                    <a16:creationId xmlns:a16="http://schemas.microsoft.com/office/drawing/2014/main" id="{A11C1136-23C6-3D43-CD09-6152047B61F6}"/>
                  </a:ext>
                </a:extLst>
              </p:cNvPr>
              <p:cNvSpPr/>
              <p:nvPr/>
            </p:nvSpPr>
            <p:spPr>
              <a:xfrm>
                <a:off x="11061418" y="3238064"/>
                <a:ext cx="193120" cy="133579"/>
              </a:xfrm>
              <a:custGeom>
                <a:avLst/>
                <a:gdLst>
                  <a:gd name="connsiteX0" fmla="*/ 152599 w 193120"/>
                  <a:gd name="connsiteY0" fmla="*/ 62445 h 133579"/>
                  <a:gd name="connsiteX1" fmla="*/ 133735 w 193120"/>
                  <a:gd name="connsiteY1" fmla="*/ 36886 h 133579"/>
                  <a:gd name="connsiteX2" fmla="*/ 97403 w 193120"/>
                  <a:gd name="connsiteY2" fmla="*/ 0 h 133579"/>
                  <a:gd name="connsiteX3" fmla="*/ 95851 w 193120"/>
                  <a:gd name="connsiteY3" fmla="*/ 0 h 133579"/>
                  <a:gd name="connsiteX4" fmla="*/ 59497 w 193120"/>
                  <a:gd name="connsiteY4" fmla="*/ 35268 h 133579"/>
                  <a:gd name="connsiteX5" fmla="*/ 40743 w 193120"/>
                  <a:gd name="connsiteY5" fmla="*/ 62401 h 133579"/>
                  <a:gd name="connsiteX6" fmla="*/ 0 w 193120"/>
                  <a:gd name="connsiteY6" fmla="*/ 103898 h 133579"/>
                  <a:gd name="connsiteX7" fmla="*/ 0 w 193120"/>
                  <a:gd name="connsiteY7" fmla="*/ 126154 h 133579"/>
                  <a:gd name="connsiteX8" fmla="*/ 7426 w 193120"/>
                  <a:gd name="connsiteY8" fmla="*/ 133580 h 133579"/>
                  <a:gd name="connsiteX9" fmla="*/ 185695 w 193120"/>
                  <a:gd name="connsiteY9" fmla="*/ 133580 h 133579"/>
                  <a:gd name="connsiteX10" fmla="*/ 193121 w 193120"/>
                  <a:gd name="connsiteY10" fmla="*/ 126154 h 133579"/>
                  <a:gd name="connsiteX11" fmla="*/ 193121 w 193120"/>
                  <a:gd name="connsiteY11" fmla="*/ 103898 h 133579"/>
                  <a:gd name="connsiteX12" fmla="*/ 152599 w 193120"/>
                  <a:gd name="connsiteY12" fmla="*/ 62423 h 1335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3120" h="133579">
                    <a:moveTo>
                      <a:pt x="152599" y="62445"/>
                    </a:moveTo>
                    <a:cubicBezTo>
                      <a:pt x="141604" y="58721"/>
                      <a:pt x="133579" y="48502"/>
                      <a:pt x="133735" y="36886"/>
                    </a:cubicBezTo>
                    <a:cubicBezTo>
                      <a:pt x="134023" y="16559"/>
                      <a:pt x="117641" y="0"/>
                      <a:pt x="97403" y="0"/>
                    </a:cubicBezTo>
                    <a:lnTo>
                      <a:pt x="95851" y="0"/>
                    </a:lnTo>
                    <a:cubicBezTo>
                      <a:pt x="76189" y="0"/>
                      <a:pt x="58743" y="15628"/>
                      <a:pt x="59497" y="35268"/>
                    </a:cubicBezTo>
                    <a:cubicBezTo>
                      <a:pt x="59962" y="47527"/>
                      <a:pt x="52292" y="58499"/>
                      <a:pt x="40743" y="62401"/>
                    </a:cubicBezTo>
                    <a:cubicBezTo>
                      <a:pt x="17157" y="70359"/>
                      <a:pt x="0" y="77674"/>
                      <a:pt x="0" y="103898"/>
                    </a:cubicBezTo>
                    <a:lnTo>
                      <a:pt x="0" y="126154"/>
                    </a:lnTo>
                    <a:cubicBezTo>
                      <a:pt x="0" y="130255"/>
                      <a:pt x="3325" y="133580"/>
                      <a:pt x="7426" y="133580"/>
                    </a:cubicBezTo>
                    <a:lnTo>
                      <a:pt x="185695" y="133580"/>
                    </a:lnTo>
                    <a:cubicBezTo>
                      <a:pt x="189796" y="133580"/>
                      <a:pt x="193121" y="130255"/>
                      <a:pt x="193121" y="126154"/>
                    </a:cubicBezTo>
                    <a:lnTo>
                      <a:pt x="193121" y="103898"/>
                    </a:lnTo>
                    <a:cubicBezTo>
                      <a:pt x="193121" y="77696"/>
                      <a:pt x="176119" y="70381"/>
                      <a:pt x="152599" y="62423"/>
                    </a:cubicBezTo>
                    <a:close/>
                  </a:path>
                </a:pathLst>
              </a:custGeom>
              <a:grpFill/>
              <a:ln w="22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E6337DA5-8100-478B-1CAC-1F67BD1958D8}"/>
              </a:ext>
            </a:extLst>
          </p:cNvPr>
          <p:cNvSpPr txBox="1"/>
          <p:nvPr/>
        </p:nvSpPr>
        <p:spPr>
          <a:xfrm>
            <a:off x="1039290" y="2352573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Família de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ícones</a:t>
            </a:r>
          </a:p>
        </p:txBody>
      </p:sp>
    </p:spTree>
    <p:extLst>
      <p:ext uri="{BB962C8B-B14F-4D97-AF65-F5344CB8AC3E}">
        <p14:creationId xmlns:p14="http://schemas.microsoft.com/office/powerpoint/2010/main" val="1288861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375E-6 0.05764 L -4.375E-6 -7.40741E-7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decel="10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44" dur="2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decel="10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5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decel="100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54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mph" presetSubtype="0" decel="10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59" dur="250" fill="hold"/>
                                        <p:tgtEl>
                                          <p:spTgt spid="5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64" dur="2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mph" presetSubtype="0" decel="100000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3.125E-6 4.44444E-6 L 3.125E-6 0.01967 " pathEditMode="relative" rAng="0" ptsTypes="AA">
                                      <p:cBhvr>
                                        <p:cTn id="74" dur="750" spd="-100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2.5E-6 4.44444E-6 L -2.5E-6 0.01967 " pathEditMode="relative" rAng="0" ptsTypes="AA">
                                      <p:cBhvr>
                                        <p:cTn id="79" dur="750" spd="-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08333E-6 4.44444E-6 L 2.08333E-6 0.01967 " pathEditMode="relative" rAng="0" ptsTypes="AA">
                                      <p:cBhvr>
                                        <p:cTn id="84" dur="750" spd="-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125E-6 4.44444E-6 L 3.125E-6 0.01967 " pathEditMode="relative" rAng="0" ptsTypes="AA">
                                      <p:cBhvr>
                                        <p:cTn id="89" dur="750" spd="-100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3.125E-6 4.44444E-6 L 3.125E-6 0.01967 " pathEditMode="relative" rAng="0" ptsTypes="AA">
                                      <p:cBhvr>
                                        <p:cTn id="94" dur="75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45833E-6 7.40741E-7 L 1.45833E-6 0.01968 " pathEditMode="relative" rAng="0" ptsTypes="AA">
                                      <p:cBhvr>
                                        <p:cTn id="99" dur="75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7.40741E-7 L 1.45833E-6 0.01968 " pathEditMode="relative" rAng="0" ptsTypes="AA">
                                      <p:cBhvr>
                                        <p:cTn id="104" dur="750" spd="-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mph" presetSubtype="0" decel="100000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09" dur="250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14" dur="2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9" dur="250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0.05764 L -2.5E-6 -4.44444E-6 " pathEditMode="relative" rAng="0" ptsTypes="AA">
                                      <p:cBhvr>
                                        <p:cTn id="124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94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4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0833E-6 0.05764 L 2.70833E-6 -4.44444E-6 " pathEditMode="relative" rAng="0" ptsTypes="AA">
                                      <p:cBhvr>
                                        <p:cTn id="129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94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0.05764 L -2.5E-6 3.33333E-6 " pathEditMode="relative" rAng="0" ptsTypes="AA">
                                      <p:cBhvr>
                                        <p:cTn id="134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FE049-6EED-82D1-4BEC-7E90BBB2B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 descr="Homem de camisa vermelha&#10;&#10;O conteúdo gerado por IA pode estar incorreto.">
            <a:extLst>
              <a:ext uri="{FF2B5EF4-FFF2-40B4-BE49-F238E27FC236}">
                <a16:creationId xmlns:a16="http://schemas.microsoft.com/office/drawing/2014/main" id="{BE5ED0FD-803B-CC4A-1891-75B01F8E7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5296B1A8-E603-637F-CFDE-984D71DBADD2}"/>
              </a:ext>
            </a:extLst>
          </p:cNvPr>
          <p:cNvSpPr>
            <a:spLocks/>
          </p:cNvSpPr>
          <p:nvPr/>
        </p:nvSpPr>
        <p:spPr>
          <a:xfrm rot="5400000">
            <a:off x="7388665" y="2057714"/>
            <a:ext cx="6858000" cy="2742573"/>
          </a:xfrm>
          <a:prstGeom prst="rect">
            <a:avLst/>
          </a:prstGeom>
          <a:gradFill>
            <a:gsLst>
              <a:gs pos="21000">
                <a:srgbClr val="FDEDD5">
                  <a:alpha val="0"/>
                </a:srgbClr>
              </a:gs>
              <a:gs pos="100000">
                <a:srgbClr val="FDEDD5">
                  <a:alpha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26FFF4BE-5551-CD04-F1D3-370696B70F90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263F24D0-E910-B1D1-F619-5267B6983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ACD73829-CEB2-ADB5-DACD-AE054A7888C5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03CA729-61EC-FD11-36AA-B76199D7875A}"/>
              </a:ext>
            </a:extLst>
          </p:cNvPr>
          <p:cNvSpPr txBox="1"/>
          <p:nvPr/>
        </p:nvSpPr>
        <p:spPr>
          <a:xfrm>
            <a:off x="7234179" y="646754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C6870F-BFD2-6437-1A48-AAEF495B901B}"/>
              </a:ext>
            </a:extLst>
          </p:cNvPr>
          <p:cNvSpPr txBox="1">
            <a:spLocks/>
          </p:cNvSpPr>
          <p:nvPr/>
        </p:nvSpPr>
        <p:spPr>
          <a:xfrm>
            <a:off x="10210800" y="5133140"/>
            <a:ext cx="1468197" cy="72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Fonte para texto corrido </a:t>
            </a:r>
            <a:br>
              <a:rPr lang="pt-BR" sz="1600" dirty="0">
                <a:solidFill>
                  <a:srgbClr val="54575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b="1" dirty="0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destaque</a:t>
            </a:r>
          </a:p>
        </p:txBody>
      </p:sp>
      <p:sp>
        <p:nvSpPr>
          <p:cNvPr id="25" name="Retângulo: Cantos Diagonais Arredondados 24">
            <a:extLst>
              <a:ext uri="{FF2B5EF4-FFF2-40B4-BE49-F238E27FC236}">
                <a16:creationId xmlns:a16="http://schemas.microsoft.com/office/drawing/2014/main" id="{D55B80BE-8AE5-515F-B22A-BF511AA91314}"/>
              </a:ext>
            </a:extLst>
          </p:cNvPr>
          <p:cNvSpPr>
            <a:spLocks/>
          </p:cNvSpPr>
          <p:nvPr/>
        </p:nvSpPr>
        <p:spPr>
          <a:xfrm>
            <a:off x="8235631" y="2059199"/>
            <a:ext cx="3333578" cy="3941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CCCCCD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800" dirty="0">
                <a:solidFill>
                  <a:prstClr val="white"/>
                </a:solidFill>
                <a:latin typeface="Calibri" panose="020F0502020204030204"/>
              </a:rPr>
              <a:t>SUBTÍTULO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D0D2528-BDA3-6EF4-997A-775F1C04EC57}"/>
              </a:ext>
            </a:extLst>
          </p:cNvPr>
          <p:cNvGrpSpPr>
            <a:grpSpLocks/>
          </p:cNvGrpSpPr>
          <p:nvPr/>
        </p:nvGrpSpPr>
        <p:grpSpPr>
          <a:xfrm>
            <a:off x="10998415" y="4294687"/>
            <a:ext cx="570794" cy="570794"/>
            <a:chOff x="10939216" y="4034733"/>
            <a:chExt cx="570794" cy="570794"/>
          </a:xfrm>
        </p:grpSpPr>
        <p:pic>
          <p:nvPicPr>
            <p:cNvPr id="34" name="Gráfico 33">
              <a:extLst>
                <a:ext uri="{FF2B5EF4-FFF2-40B4-BE49-F238E27FC236}">
                  <a16:creationId xmlns:a16="http://schemas.microsoft.com/office/drawing/2014/main" id="{77CD3775-0A69-BE50-43B5-D23F9646A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35" name="Semicírculo 34">
              <a:extLst>
                <a:ext uri="{FF2B5EF4-FFF2-40B4-BE49-F238E27FC236}">
                  <a16:creationId xmlns:a16="http://schemas.microsoft.com/office/drawing/2014/main" id="{FDF50EA5-4D5C-7DB2-1618-00D3E87D73BA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192CA80A-6353-0B8E-5BD4-DAD1D4167756}"/>
              </a:ext>
            </a:extLst>
          </p:cNvPr>
          <p:cNvGrpSpPr>
            <a:grpSpLocks/>
          </p:cNvGrpSpPr>
          <p:nvPr/>
        </p:nvGrpSpPr>
        <p:grpSpPr>
          <a:xfrm>
            <a:off x="9713093" y="4294687"/>
            <a:ext cx="570794" cy="570794"/>
            <a:chOff x="10263140" y="4034733"/>
            <a:chExt cx="570794" cy="570794"/>
          </a:xfrm>
        </p:grpSpPr>
        <p:sp>
          <p:nvSpPr>
            <p:cNvPr id="39" name="Semicírculo 38">
              <a:extLst>
                <a:ext uri="{FF2B5EF4-FFF2-40B4-BE49-F238E27FC236}">
                  <a16:creationId xmlns:a16="http://schemas.microsoft.com/office/drawing/2014/main" id="{6D7F23EA-63A8-71B5-D8F9-134AD8427E8C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263140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40" name="Gráfico 39">
              <a:extLst>
                <a:ext uri="{FF2B5EF4-FFF2-40B4-BE49-F238E27FC236}">
                  <a16:creationId xmlns:a16="http://schemas.microsoft.com/office/drawing/2014/main" id="{0E2655E2-A35D-9F7D-AC28-B1EA6353B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48426" y="4190638"/>
              <a:ext cx="200223" cy="258984"/>
            </a:xfrm>
            <a:prstGeom prst="rect">
              <a:avLst/>
            </a:prstGeom>
          </p:spPr>
        </p:pic>
      </p:grp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4CCAA4A1-83D3-6804-00E3-C432C2174AF7}"/>
              </a:ext>
            </a:extLst>
          </p:cNvPr>
          <p:cNvCxnSpPr>
            <a:cxnSpLocks/>
          </p:cNvCxnSpPr>
          <p:nvPr/>
        </p:nvCxnSpPr>
        <p:spPr>
          <a:xfrm flipV="1">
            <a:off x="10641151" y="4236038"/>
            <a:ext cx="0" cy="688093"/>
          </a:xfrm>
          <a:prstGeom prst="line">
            <a:avLst/>
          </a:prstGeom>
          <a:ln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1355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5ED63-7F6A-6849-6A07-CD93F7994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Homem segurando uma arma&#10;&#10;O conteúdo gerado por IA pode estar incorreto.">
            <a:extLst>
              <a:ext uri="{FF2B5EF4-FFF2-40B4-BE49-F238E27FC236}">
                <a16:creationId xmlns:a16="http://schemas.microsoft.com/office/drawing/2014/main" id="{19404494-217E-FB7E-EDE6-19CD29103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71423AA8-C5E0-B856-C6C1-7A8D0D77E01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7404934" y="2057714"/>
            <a:ext cx="6858000" cy="2742573"/>
          </a:xfrm>
          <a:prstGeom prst="rect">
            <a:avLst/>
          </a:prstGeom>
          <a:gradFill>
            <a:gsLst>
              <a:gs pos="21000">
                <a:srgbClr val="FDEDD5">
                  <a:alpha val="0"/>
                </a:srgbClr>
              </a:gs>
              <a:gs pos="100000">
                <a:srgbClr val="FDEDD5">
                  <a:alpha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B570D70F-121F-99F7-88A7-E332797D672C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2" name="Gráfico 1">
              <a:extLst>
                <a:ext uri="{FF2B5EF4-FFF2-40B4-BE49-F238E27FC236}">
                  <a16:creationId xmlns:a16="http://schemas.microsoft.com/office/drawing/2014/main" id="{ADBD4E21-B8E4-E926-1C9E-D5F95652C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8F28BBED-E27E-AF9E-07B0-8D201CF40F5C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Retângulo: Cantos Diagonais Arredondados 27">
            <a:extLst>
              <a:ext uri="{FF2B5EF4-FFF2-40B4-BE49-F238E27FC236}">
                <a16:creationId xmlns:a16="http://schemas.microsoft.com/office/drawing/2014/main" id="{0B7D4101-3239-6DF4-B809-A6E204A0C9B8}"/>
              </a:ext>
            </a:extLst>
          </p:cNvPr>
          <p:cNvSpPr>
            <a:spLocks/>
          </p:cNvSpPr>
          <p:nvPr/>
        </p:nvSpPr>
        <p:spPr>
          <a:xfrm>
            <a:off x="8331701" y="2127217"/>
            <a:ext cx="3333578" cy="394174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5000">
                <a:srgbClr val="A80000"/>
              </a:gs>
              <a:gs pos="33000">
                <a:srgbClr val="E02826"/>
              </a:gs>
              <a:gs pos="100000">
                <a:srgbClr val="E02826"/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Calibri"/>
              </a:rPr>
              <a:t>SUBTÍTULO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E1BDCE8-DEC4-BF41-D8D0-90D865F23587}"/>
              </a:ext>
            </a:extLst>
          </p:cNvPr>
          <p:cNvSpPr txBox="1">
            <a:spLocks/>
          </p:cNvSpPr>
          <p:nvPr/>
        </p:nvSpPr>
        <p:spPr>
          <a:xfrm>
            <a:off x="10210800" y="5133140"/>
            <a:ext cx="1468197" cy="72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Fonte para texto corrido </a:t>
            </a:r>
            <a:br>
              <a:rPr lang="pt-BR" sz="1600" dirty="0">
                <a:solidFill>
                  <a:srgbClr val="54575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b="1" dirty="0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destaque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ECF5845-B574-3099-B2CC-BF7BEE377F5B}"/>
              </a:ext>
            </a:extLst>
          </p:cNvPr>
          <p:cNvSpPr txBox="1"/>
          <p:nvPr/>
        </p:nvSpPr>
        <p:spPr>
          <a:xfrm>
            <a:off x="7234179" y="646754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grpSp>
        <p:nvGrpSpPr>
          <p:cNvPr id="71" name="Agrupar 70">
            <a:extLst>
              <a:ext uri="{FF2B5EF4-FFF2-40B4-BE49-F238E27FC236}">
                <a16:creationId xmlns:a16="http://schemas.microsoft.com/office/drawing/2014/main" id="{033A1E7E-8586-7335-4D14-F968E9712CD8}"/>
              </a:ext>
            </a:extLst>
          </p:cNvPr>
          <p:cNvGrpSpPr>
            <a:grpSpLocks/>
          </p:cNvGrpSpPr>
          <p:nvPr/>
        </p:nvGrpSpPr>
        <p:grpSpPr>
          <a:xfrm>
            <a:off x="10998415" y="4294687"/>
            <a:ext cx="570794" cy="570794"/>
            <a:chOff x="10939216" y="4034733"/>
            <a:chExt cx="570794" cy="570794"/>
          </a:xfrm>
        </p:grpSpPr>
        <p:pic>
          <p:nvPicPr>
            <p:cNvPr id="67" name="Gráfico 66">
              <a:extLst>
                <a:ext uri="{FF2B5EF4-FFF2-40B4-BE49-F238E27FC236}">
                  <a16:creationId xmlns:a16="http://schemas.microsoft.com/office/drawing/2014/main" id="{53CE37E0-D075-ADB2-944C-118606B2D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68" name="Semicírculo 67">
              <a:extLst>
                <a:ext uri="{FF2B5EF4-FFF2-40B4-BE49-F238E27FC236}">
                  <a16:creationId xmlns:a16="http://schemas.microsoft.com/office/drawing/2014/main" id="{82BD265B-6EC3-E962-F6B6-122EB4B1B034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30D9BFE3-56B4-15C6-CEBE-22F00334E2DA}"/>
              </a:ext>
            </a:extLst>
          </p:cNvPr>
          <p:cNvGrpSpPr>
            <a:grpSpLocks/>
          </p:cNvGrpSpPr>
          <p:nvPr/>
        </p:nvGrpSpPr>
        <p:grpSpPr>
          <a:xfrm>
            <a:off x="9713093" y="4294687"/>
            <a:ext cx="570794" cy="570794"/>
            <a:chOff x="10263140" y="4034733"/>
            <a:chExt cx="570794" cy="570794"/>
          </a:xfrm>
        </p:grpSpPr>
        <p:sp>
          <p:nvSpPr>
            <p:cNvPr id="74" name="Semicírculo 73">
              <a:extLst>
                <a:ext uri="{FF2B5EF4-FFF2-40B4-BE49-F238E27FC236}">
                  <a16:creationId xmlns:a16="http://schemas.microsoft.com/office/drawing/2014/main" id="{52106DAB-B094-65C6-D216-E4FAA5020016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263140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76" name="Gráfico 75">
              <a:extLst>
                <a:ext uri="{FF2B5EF4-FFF2-40B4-BE49-F238E27FC236}">
                  <a16:creationId xmlns:a16="http://schemas.microsoft.com/office/drawing/2014/main" id="{A475902D-F43F-FBBF-C844-8B9EFA49E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48426" y="4190638"/>
              <a:ext cx="200223" cy="258984"/>
            </a:xfrm>
            <a:prstGeom prst="rect">
              <a:avLst/>
            </a:prstGeom>
          </p:spPr>
        </p:pic>
      </p:grp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610374DA-2FC3-3094-9FF3-57A6396AAE14}"/>
              </a:ext>
            </a:extLst>
          </p:cNvPr>
          <p:cNvCxnSpPr>
            <a:cxnSpLocks/>
          </p:cNvCxnSpPr>
          <p:nvPr/>
        </p:nvCxnSpPr>
        <p:spPr>
          <a:xfrm flipV="1">
            <a:off x="10641151" y="4236038"/>
            <a:ext cx="0" cy="688093"/>
          </a:xfrm>
          <a:prstGeom prst="line">
            <a:avLst/>
          </a:prstGeom>
          <a:ln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73538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 descr="Uma imagem contendo pessoa, gravata, homem, vestindo&#10;&#10;O conteúdo gerado por IA pode estar incorreto.">
            <a:extLst>
              <a:ext uri="{FF2B5EF4-FFF2-40B4-BE49-F238E27FC236}">
                <a16:creationId xmlns:a16="http://schemas.microsoft.com/office/drawing/2014/main" id="{79211112-BDF2-6F50-A446-C4FAA3A40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CAC9AEFF-A924-8230-8932-B6AA814754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7404934" y="2057714"/>
            <a:ext cx="6858000" cy="2742573"/>
          </a:xfrm>
          <a:prstGeom prst="rect">
            <a:avLst/>
          </a:prstGeom>
          <a:gradFill>
            <a:gsLst>
              <a:gs pos="21000">
                <a:srgbClr val="FDEDD5">
                  <a:alpha val="0"/>
                </a:srgbClr>
              </a:gs>
              <a:gs pos="100000">
                <a:srgbClr val="FDEDD5">
                  <a:alpha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E296A13E-8794-AF89-8C06-DA0D04EC6D5D}"/>
              </a:ext>
            </a:extLst>
          </p:cNvPr>
          <p:cNvSpPr txBox="1"/>
          <p:nvPr/>
        </p:nvSpPr>
        <p:spPr>
          <a:xfrm>
            <a:off x="7234179" y="646754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A576E9DD-B3D5-C64A-5FD5-A9E61E999924}"/>
              </a:ext>
            </a:extLst>
          </p:cNvPr>
          <p:cNvSpPr txBox="1">
            <a:spLocks/>
          </p:cNvSpPr>
          <p:nvPr/>
        </p:nvSpPr>
        <p:spPr>
          <a:xfrm>
            <a:off x="10210800" y="5133140"/>
            <a:ext cx="1468197" cy="72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Fonte para texto corrido </a:t>
            </a:r>
            <a:br>
              <a:rPr lang="pt-BR" sz="1600" dirty="0">
                <a:solidFill>
                  <a:srgbClr val="54575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b="1" dirty="0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destaque</a:t>
            </a:r>
          </a:p>
        </p:txBody>
      </p:sp>
      <p:sp>
        <p:nvSpPr>
          <p:cNvPr id="25" name="Retângulo: Cantos Diagonais Arredondados 24">
            <a:extLst>
              <a:ext uri="{FF2B5EF4-FFF2-40B4-BE49-F238E27FC236}">
                <a16:creationId xmlns:a16="http://schemas.microsoft.com/office/drawing/2014/main" id="{211A6EED-CDB2-8B9A-8ADF-E632D03C0CA3}"/>
              </a:ext>
            </a:extLst>
          </p:cNvPr>
          <p:cNvSpPr>
            <a:spLocks/>
          </p:cNvSpPr>
          <p:nvPr/>
        </p:nvSpPr>
        <p:spPr>
          <a:xfrm>
            <a:off x="8235631" y="2180152"/>
            <a:ext cx="3333578" cy="3941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DEDD5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SUBTÍTULO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AF0F928-3513-F24F-2890-AAA5417FB3AC}"/>
              </a:ext>
            </a:extLst>
          </p:cNvPr>
          <p:cNvGrpSpPr>
            <a:grpSpLocks/>
          </p:cNvGrpSpPr>
          <p:nvPr/>
        </p:nvGrpSpPr>
        <p:grpSpPr>
          <a:xfrm>
            <a:off x="10998415" y="4294687"/>
            <a:ext cx="570794" cy="570794"/>
            <a:chOff x="10939216" y="4034733"/>
            <a:chExt cx="570794" cy="570794"/>
          </a:xfrm>
        </p:grpSpPr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id="{DC845E71-BBAD-6FB5-1BE6-CF4C4D4C7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32" name="Semicírculo 31">
              <a:extLst>
                <a:ext uri="{FF2B5EF4-FFF2-40B4-BE49-F238E27FC236}">
                  <a16:creationId xmlns:a16="http://schemas.microsoft.com/office/drawing/2014/main" id="{A5C004DA-69D8-7027-9B82-C3188C4D690C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76963030-E88C-3B84-D9E2-AC263067CEF9}"/>
              </a:ext>
            </a:extLst>
          </p:cNvPr>
          <p:cNvGrpSpPr>
            <a:grpSpLocks/>
          </p:cNvGrpSpPr>
          <p:nvPr/>
        </p:nvGrpSpPr>
        <p:grpSpPr>
          <a:xfrm>
            <a:off x="9713093" y="4294687"/>
            <a:ext cx="570794" cy="570794"/>
            <a:chOff x="10263140" y="4034733"/>
            <a:chExt cx="570794" cy="570794"/>
          </a:xfrm>
        </p:grpSpPr>
        <p:sp>
          <p:nvSpPr>
            <p:cNvPr id="34" name="Semicírculo 33">
              <a:extLst>
                <a:ext uri="{FF2B5EF4-FFF2-40B4-BE49-F238E27FC236}">
                  <a16:creationId xmlns:a16="http://schemas.microsoft.com/office/drawing/2014/main" id="{895671A9-600A-D7BE-453E-FE9F9F335878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263140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35" name="Gráfico 34">
              <a:extLst>
                <a:ext uri="{FF2B5EF4-FFF2-40B4-BE49-F238E27FC236}">
                  <a16:creationId xmlns:a16="http://schemas.microsoft.com/office/drawing/2014/main" id="{098C8B7D-94E5-9A20-3FAE-CDEEB97D9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48426" y="4190638"/>
              <a:ext cx="200223" cy="258984"/>
            </a:xfrm>
            <a:prstGeom prst="rect">
              <a:avLst/>
            </a:prstGeom>
          </p:spPr>
        </p:pic>
      </p:grp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15B5133A-062D-0D39-7929-EACC225A6773}"/>
              </a:ext>
            </a:extLst>
          </p:cNvPr>
          <p:cNvCxnSpPr>
            <a:cxnSpLocks/>
          </p:cNvCxnSpPr>
          <p:nvPr/>
        </p:nvCxnSpPr>
        <p:spPr>
          <a:xfrm flipV="1">
            <a:off x="10641151" y="4236038"/>
            <a:ext cx="0" cy="688093"/>
          </a:xfrm>
          <a:prstGeom prst="line">
            <a:avLst/>
          </a:prstGeom>
          <a:ln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6B82FAC-383B-72C4-E12B-207AF2BBBF40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28" name="Gráfico 27">
              <a:extLst>
                <a:ext uri="{FF2B5EF4-FFF2-40B4-BE49-F238E27FC236}">
                  <a16:creationId xmlns:a16="http://schemas.microsoft.com/office/drawing/2014/main" id="{EB1C1AAC-843B-E50C-19EE-3815B02DE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206B5EAF-37F0-DEDF-19C3-6497151C85EB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62872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A8B17-E582-9DC1-CDA4-471541134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2B983B95-F1FE-7EB5-1089-0DC0ACC58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/>
          <a:stretch/>
        </p:blipFill>
        <p:spPr>
          <a:xfrm>
            <a:off x="0" y="0"/>
            <a:ext cx="11820086" cy="6858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6272BFD-5A99-6413-734A-796D7EF9C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19409" r="61364"/>
          <a:stretch/>
        </p:blipFill>
        <p:spPr>
          <a:xfrm>
            <a:off x="0" y="1331088"/>
            <a:ext cx="4340506" cy="5526911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CF9002B4-E754-DD1A-9F8C-0A0845F7AE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" r="52627"/>
          <a:stretch/>
        </p:blipFill>
        <p:spPr>
          <a:xfrm>
            <a:off x="0" y="0"/>
            <a:ext cx="5405377" cy="6858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B5F17CE-45FF-56C2-AB2C-B300E56382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" t="37469" r="20341"/>
          <a:stretch/>
        </p:blipFill>
        <p:spPr>
          <a:xfrm>
            <a:off x="-2796241" y="2622566"/>
            <a:ext cx="8669437" cy="4288420"/>
          </a:xfrm>
          <a:prstGeom prst="rect">
            <a:avLst/>
          </a:prstGeom>
        </p:spPr>
      </p:pic>
      <p:grpSp>
        <p:nvGrpSpPr>
          <p:cNvPr id="44" name="Agrupar 43">
            <a:extLst>
              <a:ext uri="{FF2B5EF4-FFF2-40B4-BE49-F238E27FC236}">
                <a16:creationId xmlns:a16="http://schemas.microsoft.com/office/drawing/2014/main" id="{9B54B903-6566-723D-A0BF-E736FD756DC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45" name="Gráfico 44">
              <a:extLst>
                <a:ext uri="{FF2B5EF4-FFF2-40B4-BE49-F238E27FC236}">
                  <a16:creationId xmlns:a16="http://schemas.microsoft.com/office/drawing/2014/main" id="{8EDD25BB-F33C-5E7D-36E7-AB3DAF36F80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48A0757A-F3D5-D2A1-AFC2-321D81D223A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77C907BE-4060-40B3-9108-1107830B6940}"/>
              </a:ext>
            </a:extLst>
          </p:cNvPr>
          <p:cNvSpPr txBox="1"/>
          <p:nvPr/>
        </p:nvSpPr>
        <p:spPr>
          <a:xfrm>
            <a:off x="6786625" y="573011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0289BC-3B92-3548-08A0-F6346D900B86}"/>
              </a:ext>
            </a:extLst>
          </p:cNvPr>
          <p:cNvSpPr txBox="1">
            <a:spLocks/>
          </p:cNvSpPr>
          <p:nvPr/>
        </p:nvSpPr>
        <p:spPr>
          <a:xfrm>
            <a:off x="9763246" y="5059397"/>
            <a:ext cx="1468197" cy="72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dirty="0">
                <a:solidFill>
                  <a:srgbClr val="54575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Fonte para texto corrido </a:t>
            </a:r>
            <a:br>
              <a:rPr lang="pt-BR" sz="1600" dirty="0">
                <a:solidFill>
                  <a:srgbClr val="54575A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b="1" dirty="0">
                <a:solidFill>
                  <a:srgbClr val="E0282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destaque</a:t>
            </a:r>
          </a:p>
        </p:txBody>
      </p:sp>
      <p:sp>
        <p:nvSpPr>
          <p:cNvPr id="4" name="Retângulo: Cantos Diagonais Arredondados 3">
            <a:extLst>
              <a:ext uri="{FF2B5EF4-FFF2-40B4-BE49-F238E27FC236}">
                <a16:creationId xmlns:a16="http://schemas.microsoft.com/office/drawing/2014/main" id="{69A4B9B1-A3A5-1DAA-E080-B2D128A77E12}"/>
              </a:ext>
            </a:extLst>
          </p:cNvPr>
          <p:cNvSpPr>
            <a:spLocks/>
          </p:cNvSpPr>
          <p:nvPr/>
        </p:nvSpPr>
        <p:spPr>
          <a:xfrm>
            <a:off x="7788077" y="2106409"/>
            <a:ext cx="3333578" cy="39417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BFE8E4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pt-B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</a:rPr>
              <a:t>SUBTÍTULO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2E9DD970-A911-F10B-F7E5-2F1425FE555E}"/>
              </a:ext>
            </a:extLst>
          </p:cNvPr>
          <p:cNvGrpSpPr>
            <a:grpSpLocks/>
          </p:cNvGrpSpPr>
          <p:nvPr/>
        </p:nvGrpSpPr>
        <p:grpSpPr>
          <a:xfrm>
            <a:off x="10550861" y="4220944"/>
            <a:ext cx="570794" cy="570794"/>
            <a:chOff x="10939216" y="4034733"/>
            <a:chExt cx="570794" cy="570794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0CE78F8C-0DC6-5280-8A47-C54287ED81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1037708" y="4108164"/>
              <a:ext cx="415721" cy="398658"/>
            </a:xfrm>
            <a:prstGeom prst="rect">
              <a:avLst/>
            </a:prstGeom>
          </p:spPr>
        </p:pic>
        <p:sp>
          <p:nvSpPr>
            <p:cNvPr id="12" name="Semicírculo 11">
              <a:extLst>
                <a:ext uri="{FF2B5EF4-FFF2-40B4-BE49-F238E27FC236}">
                  <a16:creationId xmlns:a16="http://schemas.microsoft.com/office/drawing/2014/main" id="{D3273E32-71D7-C07D-1F68-489E5D58D7A4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939216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FDED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C3851910-9897-61B9-9CDB-F2EC5AD73402}"/>
              </a:ext>
            </a:extLst>
          </p:cNvPr>
          <p:cNvGrpSpPr>
            <a:grpSpLocks/>
          </p:cNvGrpSpPr>
          <p:nvPr/>
        </p:nvGrpSpPr>
        <p:grpSpPr>
          <a:xfrm>
            <a:off x="9265539" y="4220944"/>
            <a:ext cx="570794" cy="570794"/>
            <a:chOff x="10263140" y="4034733"/>
            <a:chExt cx="570794" cy="570794"/>
          </a:xfrm>
        </p:grpSpPr>
        <p:sp>
          <p:nvSpPr>
            <p:cNvPr id="16" name="Semicírculo 15">
              <a:extLst>
                <a:ext uri="{FF2B5EF4-FFF2-40B4-BE49-F238E27FC236}">
                  <a16:creationId xmlns:a16="http://schemas.microsoft.com/office/drawing/2014/main" id="{FEBD0930-2D83-7987-1FDF-0D804A10033B}"/>
                </a:ext>
              </a:extLst>
            </p:cNvPr>
            <p:cNvSpPr>
              <a:spLocks/>
            </p:cNvSpPr>
            <p:nvPr/>
          </p:nvSpPr>
          <p:spPr>
            <a:xfrm rot="10800000">
              <a:off x="10263140" y="4034733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163B7E4C-33CD-718D-23C7-D0ACB90D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48426" y="4190638"/>
              <a:ext cx="200223" cy="258984"/>
            </a:xfrm>
            <a:prstGeom prst="rect">
              <a:avLst/>
            </a:prstGeom>
          </p:spPr>
        </p:pic>
      </p:grp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0F3150D-D33E-B1B3-E25D-1361D972CFC3}"/>
              </a:ext>
            </a:extLst>
          </p:cNvPr>
          <p:cNvCxnSpPr>
            <a:cxnSpLocks/>
          </p:cNvCxnSpPr>
          <p:nvPr/>
        </p:nvCxnSpPr>
        <p:spPr>
          <a:xfrm flipV="1">
            <a:off x="10193597" y="4162295"/>
            <a:ext cx="0" cy="688093"/>
          </a:xfrm>
          <a:prstGeom prst="line">
            <a:avLst/>
          </a:prstGeom>
          <a:ln>
            <a:solidFill>
              <a:srgbClr val="A5A5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99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3C84D-F1B5-9DA5-14F0-639C99BF5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m 37" descr="Logotipo&#10;&#10;O conteúdo gerado por IA pode estar incorreto.">
            <a:extLst>
              <a:ext uri="{FF2B5EF4-FFF2-40B4-BE49-F238E27FC236}">
                <a16:creationId xmlns:a16="http://schemas.microsoft.com/office/drawing/2014/main" id="{E3EDA2EB-47FF-C58E-66F6-E98C6BAAD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9" t="5334" r="21159"/>
          <a:stretch/>
        </p:blipFill>
        <p:spPr>
          <a:xfrm>
            <a:off x="3346677" y="365760"/>
            <a:ext cx="5547360" cy="6492240"/>
          </a:xfrm>
          <a:prstGeom prst="rect">
            <a:avLst/>
          </a:prstGeom>
        </p:spPr>
      </p:pic>
      <p:pic>
        <p:nvPicPr>
          <p:cNvPr id="41" name="Imagem 40" descr="Rosto de pessoa colorido&#10;&#10;O conteúdo gerado por IA pode estar incorreto.">
            <a:extLst>
              <a:ext uri="{FF2B5EF4-FFF2-40B4-BE49-F238E27FC236}">
                <a16:creationId xmlns:a16="http://schemas.microsoft.com/office/drawing/2014/main" id="{73A8F42A-9122-2678-F19F-E2CC8CE21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t="2963" r="28912"/>
          <a:stretch/>
        </p:blipFill>
        <p:spPr>
          <a:xfrm>
            <a:off x="1365477" y="203200"/>
            <a:ext cx="6583680" cy="66548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1F15B3F-E10F-9DA9-EB91-D66AEE817EFE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3FA2492C-40D3-D962-1DDE-C9B79763C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5ED30959-AAFC-12D4-75C0-BA45FF7979C3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61CDE49-4DB3-78D4-495E-A4C1E7DAB839}"/>
              </a:ext>
            </a:extLst>
          </p:cNvPr>
          <p:cNvSpPr txBox="1"/>
          <p:nvPr/>
        </p:nvSpPr>
        <p:spPr>
          <a:xfrm>
            <a:off x="383628" y="961825"/>
            <a:ext cx="3048000" cy="7201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pt-BR" sz="48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AGENDA</a:t>
            </a:r>
          </a:p>
        </p:txBody>
      </p: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63E50B62-1874-8100-A344-0B58033DCB5F}"/>
              </a:ext>
            </a:extLst>
          </p:cNvPr>
          <p:cNvGrpSpPr/>
          <p:nvPr/>
        </p:nvGrpSpPr>
        <p:grpSpPr>
          <a:xfrm>
            <a:off x="9297303" y="637086"/>
            <a:ext cx="714193" cy="714193"/>
            <a:chOff x="9678012" y="637086"/>
            <a:chExt cx="714193" cy="714193"/>
          </a:xfrm>
        </p:grpSpPr>
        <p:sp>
          <p:nvSpPr>
            <p:cNvPr id="138" name="Semicírculo 137">
              <a:extLst>
                <a:ext uri="{FF2B5EF4-FFF2-40B4-BE49-F238E27FC236}">
                  <a16:creationId xmlns:a16="http://schemas.microsoft.com/office/drawing/2014/main" id="{ED1EACE9-4428-2207-B204-2BEC1D616323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D1C53DE9-832B-7501-B021-62BD420A99DC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1</a:t>
              </a:r>
            </a:p>
          </p:txBody>
        </p:sp>
      </p:grp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AEE28353-1119-8932-D608-D47A3C99813D}"/>
              </a:ext>
            </a:extLst>
          </p:cNvPr>
          <p:cNvSpPr txBox="1"/>
          <p:nvPr/>
        </p:nvSpPr>
        <p:spPr>
          <a:xfrm flipH="1">
            <a:off x="10078148" y="791050"/>
            <a:ext cx="1041440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algn="l"/>
            <a:r>
              <a:rPr lang="pt-BR" sz="2400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grpSp>
        <p:nvGrpSpPr>
          <p:cNvPr id="145" name="Agrupar 144">
            <a:extLst>
              <a:ext uri="{FF2B5EF4-FFF2-40B4-BE49-F238E27FC236}">
                <a16:creationId xmlns:a16="http://schemas.microsoft.com/office/drawing/2014/main" id="{27C5CC78-DA9D-56BF-D2AD-E7116376F7FA}"/>
              </a:ext>
            </a:extLst>
          </p:cNvPr>
          <p:cNvGrpSpPr/>
          <p:nvPr/>
        </p:nvGrpSpPr>
        <p:grpSpPr>
          <a:xfrm>
            <a:off x="9297303" y="1632154"/>
            <a:ext cx="714193" cy="714193"/>
            <a:chOff x="9678012" y="637086"/>
            <a:chExt cx="714193" cy="714193"/>
          </a:xfrm>
        </p:grpSpPr>
        <p:sp>
          <p:nvSpPr>
            <p:cNvPr id="147" name="Semicírculo 146">
              <a:extLst>
                <a:ext uri="{FF2B5EF4-FFF2-40B4-BE49-F238E27FC236}">
                  <a16:creationId xmlns:a16="http://schemas.microsoft.com/office/drawing/2014/main" id="{F954ADC4-ECEF-FA5C-5F39-FC927A4A47EB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48" name="CaixaDeTexto 147">
              <a:extLst>
                <a:ext uri="{FF2B5EF4-FFF2-40B4-BE49-F238E27FC236}">
                  <a16:creationId xmlns:a16="http://schemas.microsoft.com/office/drawing/2014/main" id="{F9C152B0-92AD-4069-063E-17EE41C630E4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2</a:t>
              </a:r>
            </a:p>
          </p:txBody>
        </p:sp>
      </p:grpSp>
      <p:sp>
        <p:nvSpPr>
          <p:cNvPr id="146" name="CaixaDeTexto 145">
            <a:extLst>
              <a:ext uri="{FF2B5EF4-FFF2-40B4-BE49-F238E27FC236}">
                <a16:creationId xmlns:a16="http://schemas.microsoft.com/office/drawing/2014/main" id="{450C31CF-D5C1-54EC-5723-1A2EB13C8737}"/>
              </a:ext>
            </a:extLst>
          </p:cNvPr>
          <p:cNvSpPr txBox="1"/>
          <p:nvPr/>
        </p:nvSpPr>
        <p:spPr>
          <a:xfrm flipH="1">
            <a:off x="10078148" y="1786118"/>
            <a:ext cx="1187082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grpSp>
        <p:nvGrpSpPr>
          <p:cNvPr id="150" name="Agrupar 149">
            <a:extLst>
              <a:ext uri="{FF2B5EF4-FFF2-40B4-BE49-F238E27FC236}">
                <a16:creationId xmlns:a16="http://schemas.microsoft.com/office/drawing/2014/main" id="{F5A2D43D-DB01-7C96-A4DF-BA2A9AF8D28D}"/>
              </a:ext>
            </a:extLst>
          </p:cNvPr>
          <p:cNvGrpSpPr/>
          <p:nvPr/>
        </p:nvGrpSpPr>
        <p:grpSpPr>
          <a:xfrm>
            <a:off x="9297303" y="2627222"/>
            <a:ext cx="714193" cy="714193"/>
            <a:chOff x="9678012" y="637086"/>
            <a:chExt cx="714193" cy="714193"/>
          </a:xfrm>
        </p:grpSpPr>
        <p:sp>
          <p:nvSpPr>
            <p:cNvPr id="152" name="Semicírculo 151">
              <a:extLst>
                <a:ext uri="{FF2B5EF4-FFF2-40B4-BE49-F238E27FC236}">
                  <a16:creationId xmlns:a16="http://schemas.microsoft.com/office/drawing/2014/main" id="{784593DD-24BC-F0DA-8D50-23AB3242346A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53" name="CaixaDeTexto 152">
              <a:extLst>
                <a:ext uri="{FF2B5EF4-FFF2-40B4-BE49-F238E27FC236}">
                  <a16:creationId xmlns:a16="http://schemas.microsoft.com/office/drawing/2014/main" id="{B3002545-0D2A-F7AD-C07E-29C6AD543EAA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3</a:t>
              </a:r>
            </a:p>
          </p:txBody>
        </p:sp>
      </p:grpSp>
      <p:sp>
        <p:nvSpPr>
          <p:cNvPr id="151" name="CaixaDeTexto 150">
            <a:extLst>
              <a:ext uri="{FF2B5EF4-FFF2-40B4-BE49-F238E27FC236}">
                <a16:creationId xmlns:a16="http://schemas.microsoft.com/office/drawing/2014/main" id="{BC153C89-B268-D718-509E-66E7FD012677}"/>
              </a:ext>
            </a:extLst>
          </p:cNvPr>
          <p:cNvSpPr txBox="1"/>
          <p:nvPr/>
        </p:nvSpPr>
        <p:spPr>
          <a:xfrm flipH="1">
            <a:off x="10078147" y="2781186"/>
            <a:ext cx="1570583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grpSp>
        <p:nvGrpSpPr>
          <p:cNvPr id="155" name="Agrupar 154">
            <a:extLst>
              <a:ext uri="{FF2B5EF4-FFF2-40B4-BE49-F238E27FC236}">
                <a16:creationId xmlns:a16="http://schemas.microsoft.com/office/drawing/2014/main" id="{FFDE27B8-A8BB-B3D6-6FFF-1C8A58318B33}"/>
              </a:ext>
            </a:extLst>
          </p:cNvPr>
          <p:cNvGrpSpPr/>
          <p:nvPr/>
        </p:nvGrpSpPr>
        <p:grpSpPr>
          <a:xfrm>
            <a:off x="9297303" y="3622290"/>
            <a:ext cx="714193" cy="714193"/>
            <a:chOff x="9678012" y="637086"/>
            <a:chExt cx="714193" cy="714193"/>
          </a:xfrm>
        </p:grpSpPr>
        <p:sp>
          <p:nvSpPr>
            <p:cNvPr id="157" name="Semicírculo 156">
              <a:extLst>
                <a:ext uri="{FF2B5EF4-FFF2-40B4-BE49-F238E27FC236}">
                  <a16:creationId xmlns:a16="http://schemas.microsoft.com/office/drawing/2014/main" id="{9C669279-7AB8-EF64-6165-E601EFCF968C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58" name="CaixaDeTexto 157">
              <a:extLst>
                <a:ext uri="{FF2B5EF4-FFF2-40B4-BE49-F238E27FC236}">
                  <a16:creationId xmlns:a16="http://schemas.microsoft.com/office/drawing/2014/main" id="{4A25DDDC-30B4-93CD-55FE-6138D1D2A330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4</a:t>
              </a:r>
            </a:p>
          </p:txBody>
        </p:sp>
      </p:grp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809D55E0-1448-FE1A-974D-9A8F1DF80F6E}"/>
              </a:ext>
            </a:extLst>
          </p:cNvPr>
          <p:cNvSpPr txBox="1"/>
          <p:nvPr/>
        </p:nvSpPr>
        <p:spPr>
          <a:xfrm flipH="1">
            <a:off x="10078147" y="3776254"/>
            <a:ext cx="1341983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4484DD99-5CB3-278E-221B-504692C689B9}"/>
              </a:ext>
            </a:extLst>
          </p:cNvPr>
          <p:cNvGrpSpPr/>
          <p:nvPr/>
        </p:nvGrpSpPr>
        <p:grpSpPr>
          <a:xfrm>
            <a:off x="9297303" y="4617356"/>
            <a:ext cx="714193" cy="714193"/>
            <a:chOff x="9678012" y="637086"/>
            <a:chExt cx="714193" cy="714193"/>
          </a:xfrm>
        </p:grpSpPr>
        <p:sp>
          <p:nvSpPr>
            <p:cNvPr id="162" name="Semicírculo 161">
              <a:extLst>
                <a:ext uri="{FF2B5EF4-FFF2-40B4-BE49-F238E27FC236}">
                  <a16:creationId xmlns:a16="http://schemas.microsoft.com/office/drawing/2014/main" id="{6AED0DC6-81D5-3FBB-3EFD-0047B2902347}"/>
                </a:ext>
              </a:extLst>
            </p:cNvPr>
            <p:cNvSpPr>
              <a:spLocks/>
            </p:cNvSpPr>
            <p:nvPr/>
          </p:nvSpPr>
          <p:spPr>
            <a:xfrm rot="10800000">
              <a:off x="9678012" y="637086"/>
              <a:ext cx="714193" cy="714193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63" name="CaixaDeTexto 162">
              <a:extLst>
                <a:ext uri="{FF2B5EF4-FFF2-40B4-BE49-F238E27FC236}">
                  <a16:creationId xmlns:a16="http://schemas.microsoft.com/office/drawing/2014/main" id="{CA4C779A-AE1D-E9C2-8386-BD87BF081D15}"/>
                </a:ext>
              </a:extLst>
            </p:cNvPr>
            <p:cNvSpPr txBox="1"/>
            <p:nvPr/>
          </p:nvSpPr>
          <p:spPr>
            <a:xfrm>
              <a:off x="9789836" y="812379"/>
              <a:ext cx="490544" cy="4585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>
              <a:defPPr>
                <a:defRPr lang="pt-BR"/>
              </a:defPPr>
              <a:lvl1pPr marR="0" lvl="0" indent="0" algn="r" fontAlgn="auto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400">
                  <a:solidFill>
                    <a:srgbClr val="54575A"/>
                  </a:solidFill>
                  <a:latin typeface="Dax Light" pitchFamily="50" charset="0"/>
                  <a:ea typeface="Verdana" panose="020B0604030504040204" pitchFamily="34" charset="0"/>
                  <a:cs typeface="Segoe UI Light" panose="020B0502040204020203" pitchFamily="34" charset="0"/>
                </a:defRPr>
              </a:lvl1pPr>
            </a:lstStyle>
            <a:p>
              <a:pPr algn="ctr"/>
              <a:r>
                <a:rPr lang="pt-BR" sz="2800" b="1" dirty="0">
                  <a:solidFill>
                    <a:srgbClr val="66696C"/>
                  </a:solidFill>
                  <a:latin typeface="Dax" pitchFamily="50" charset="0"/>
                  <a:cs typeface="Segoe UI" panose="020B0502040204020203" pitchFamily="34" charset="0"/>
                </a:rPr>
                <a:t>5</a:t>
              </a:r>
            </a:p>
          </p:txBody>
        </p:sp>
      </p:grp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AA720F83-AE0D-91C6-B704-5D54B368C168}"/>
              </a:ext>
            </a:extLst>
          </p:cNvPr>
          <p:cNvSpPr txBox="1"/>
          <p:nvPr/>
        </p:nvSpPr>
        <p:spPr>
          <a:xfrm flipH="1">
            <a:off x="10078147" y="4771320"/>
            <a:ext cx="1966823" cy="406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texto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998BB23-A6E2-832A-B795-33F2AFE3269D}"/>
              </a:ext>
            </a:extLst>
          </p:cNvPr>
          <p:cNvSpPr txBox="1"/>
          <p:nvPr/>
        </p:nvSpPr>
        <p:spPr>
          <a:xfrm>
            <a:off x="383628" y="1500801"/>
            <a:ext cx="6096000" cy="5632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pPr algn="l"/>
            <a:r>
              <a:rPr lang="pt-BR" sz="3600" dirty="0"/>
              <a:t>DO DIA</a:t>
            </a:r>
          </a:p>
        </p:txBody>
      </p:sp>
    </p:spTree>
    <p:extLst>
      <p:ext uri="{BB962C8B-B14F-4D97-AF65-F5344CB8AC3E}">
        <p14:creationId xmlns:p14="http://schemas.microsoft.com/office/powerpoint/2010/main" val="146071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5764 L -4.16667E-7 -4.0740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676 L -4.16667E-7 3.33333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5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83 -4.81481E-6 L -1.45833E-6 -4.81481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3.7037E-7 L 0 -3.7037E-7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125E-6 0.06759 L 3.125E-6 2.59259E-6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4583 2.59259E-6 L -8.33333E-7 2.59259E-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0.06759 L 3.125E-6 3.7037E-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4583 3.7037E-6 L -4.16667E-7 3.7037E-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0.06759 L 3.125E-6 4.81481E-6 " pathEditMode="relative" rAng="0" ptsTypes="AA">
                                      <p:cBhvr>
                                        <p:cTn id="49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4584 4.81481E-6 L 4.375E-6 4.81481E-6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4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125E-6 0.0676 L 3.125E-6 -4.07407E-6 " pathEditMode="relative" rAng="0" ptsTypes="AA">
                                      <p:cBhvr>
                                        <p:cTn id="59" dur="75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583 -4.07407E-6 L -6.25E-7 -4.07407E-6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4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3.125E-6 0.06759 L 3.125E-6 -1.48148E-6 " pathEditMode="relative" rAng="0" ptsTypes="AA">
                                      <p:cBhvr>
                                        <p:cTn id="69" dur="75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3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4583 -1.48148E-6 L -1.45833E-6 -1.48148E-6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142" grpId="0"/>
      <p:bldP spid="142" grpId="1"/>
      <p:bldP spid="146" grpId="0"/>
      <p:bldP spid="146" grpId="1"/>
      <p:bldP spid="151" grpId="0"/>
      <p:bldP spid="151" grpId="1"/>
      <p:bldP spid="156" grpId="0"/>
      <p:bldP spid="156" grpId="1"/>
      <p:bldP spid="161" grpId="0"/>
      <p:bldP spid="161" grpId="1"/>
      <p:bldP spid="31" grpId="0"/>
      <p:bldP spid="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Logotipo&#10;&#10;O conteúdo gerado por IA pode estar incorreto.">
            <a:extLst>
              <a:ext uri="{FF2B5EF4-FFF2-40B4-BE49-F238E27FC236}">
                <a16:creationId xmlns:a16="http://schemas.microsoft.com/office/drawing/2014/main" id="{6466F347-D613-B758-ECDF-5D6A96D35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9"/>
          <a:stretch/>
        </p:blipFill>
        <p:spPr>
          <a:xfrm>
            <a:off x="6373800" y="0"/>
            <a:ext cx="5816675" cy="6858000"/>
          </a:xfrm>
          <a:prstGeom prst="rect">
            <a:avLst/>
          </a:prstGeom>
        </p:spPr>
      </p:pic>
      <p:pic>
        <p:nvPicPr>
          <p:cNvPr id="47" name="Imagem 46" descr="Brinquedo de lego&#10;&#10;O conteúdo gerado por IA pode estar incorreto.">
            <a:extLst>
              <a:ext uri="{FF2B5EF4-FFF2-40B4-BE49-F238E27FC236}">
                <a16:creationId xmlns:a16="http://schemas.microsoft.com/office/drawing/2014/main" id="{E70C9A6C-1635-9058-D4FD-6F0477482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1" t="2482"/>
          <a:stretch/>
        </p:blipFill>
        <p:spPr>
          <a:xfrm>
            <a:off x="3629148" y="170224"/>
            <a:ext cx="8561327" cy="6687776"/>
          </a:xfrm>
          <a:prstGeom prst="rect">
            <a:avLst/>
          </a:prstGeom>
        </p:spPr>
      </p:pic>
      <p:pic>
        <p:nvPicPr>
          <p:cNvPr id="61" name="Imagem 60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6B0B24F9-2C54-4051-A3B8-1EBF5FD28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0" t="55873"/>
          <a:stretch/>
        </p:blipFill>
        <p:spPr>
          <a:xfrm>
            <a:off x="8606970" y="3831770"/>
            <a:ext cx="3583505" cy="3026229"/>
          </a:xfrm>
          <a:prstGeom prst="rect">
            <a:avLst/>
          </a:prstGeom>
        </p:spPr>
      </p:pic>
      <p:grpSp>
        <p:nvGrpSpPr>
          <p:cNvPr id="57" name="Agrupar 56">
            <a:extLst>
              <a:ext uri="{FF2B5EF4-FFF2-40B4-BE49-F238E27FC236}">
                <a16:creationId xmlns:a16="http://schemas.microsoft.com/office/drawing/2014/main" id="{5BF9B690-7F48-5291-7C3D-FE7019FB80FB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58" name="Gráfico 57">
              <a:extLst>
                <a:ext uri="{FF2B5EF4-FFF2-40B4-BE49-F238E27FC236}">
                  <a16:creationId xmlns:a16="http://schemas.microsoft.com/office/drawing/2014/main" id="{B3E983DC-6097-6603-FCEB-DE55551C7F8E}"/>
                </a:ext>
              </a:extLst>
            </p:cNvPr>
            <p:cNvPicPr/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59" name="Retângulo 58">
              <a:extLst>
                <a:ext uri="{FF2B5EF4-FFF2-40B4-BE49-F238E27FC236}">
                  <a16:creationId xmlns:a16="http://schemas.microsoft.com/office/drawing/2014/main" id="{1617E1EA-A94E-7FA9-2001-D6D959EA723E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CaixaDeTexto 1">
            <a:extLst>
              <a:ext uri="{FF2B5EF4-FFF2-40B4-BE49-F238E27FC236}">
                <a16:creationId xmlns:a16="http://schemas.microsoft.com/office/drawing/2014/main" id="{B0517E08-9037-668A-CC16-FA6F62F4BD00}"/>
              </a:ext>
            </a:extLst>
          </p:cNvPr>
          <p:cNvSpPr txBox="1"/>
          <p:nvPr/>
        </p:nvSpPr>
        <p:spPr>
          <a:xfrm>
            <a:off x="833379" y="766950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162825C-A2E2-D038-1C65-9B017FFA827D}"/>
              </a:ext>
            </a:extLst>
          </p:cNvPr>
          <p:cNvSpPr txBox="1"/>
          <p:nvPr/>
        </p:nvSpPr>
        <p:spPr>
          <a:xfrm>
            <a:off x="946392" y="2271977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4513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875E-6 0 L 0.16406 0.41157 " pathEditMode="relative" rAng="0" ptsTypes="AA">
                                      <p:cBhvr>
                                        <p:cTn id="13" dur="12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3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F0BFF-66E1-BDDF-F714-736015EED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853C71B-BEF5-E097-D23A-D348B92606CB}"/>
              </a:ext>
            </a:extLst>
          </p:cNvPr>
          <p:cNvGrpSpPr/>
          <p:nvPr/>
        </p:nvGrpSpPr>
        <p:grpSpPr>
          <a:xfrm>
            <a:off x="373236" y="386414"/>
            <a:ext cx="2540408" cy="877163"/>
            <a:chOff x="1472197" y="505717"/>
            <a:chExt cx="2540408" cy="877163"/>
          </a:xfrm>
        </p:grpSpPr>
        <p:sp>
          <p:nvSpPr>
            <p:cNvPr id="10" name="Retângulo: Cantos Diagonais Arredondados 9">
              <a:extLst>
                <a:ext uri="{FF2B5EF4-FFF2-40B4-BE49-F238E27FC236}">
                  <a16:creationId xmlns:a16="http://schemas.microsoft.com/office/drawing/2014/main" id="{5D534DEC-7EF8-AB07-FAE5-F71830C26BA7}"/>
                </a:ext>
              </a:extLst>
            </p:cNvPr>
            <p:cNvSpPr>
              <a:spLocks/>
            </p:cNvSpPr>
            <p:nvPr/>
          </p:nvSpPr>
          <p:spPr>
            <a:xfrm>
              <a:off x="1472197" y="537168"/>
              <a:ext cx="2540408" cy="694425"/>
            </a:xfrm>
            <a:prstGeom prst="round2DiagRect">
              <a:avLst>
                <a:gd name="adj1" fmla="val 50000"/>
                <a:gd name="adj2" fmla="val 0"/>
              </a:avLst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E122F5C-AC4B-00A7-3E4A-C8452F38D242}"/>
                </a:ext>
              </a:extLst>
            </p:cNvPr>
            <p:cNvSpPr txBox="1"/>
            <p:nvPr/>
          </p:nvSpPr>
          <p:spPr>
            <a:xfrm>
              <a:off x="1810468" y="505717"/>
              <a:ext cx="1902103" cy="877163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ctr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Dax" pitchFamily="50" charset="0"/>
                  <a:ea typeface="Verdana" panose="020B0604030504040204" pitchFamily="34" charset="0"/>
                  <a:cs typeface="Segoe UI" panose="020B0502040204020203" pitchFamily="34" charset="0"/>
                </a:rPr>
                <a:t>título</a:t>
              </a:r>
            </a:p>
          </p:txBody>
        </p:sp>
      </p:grpSp>
      <p:pic>
        <p:nvPicPr>
          <p:cNvPr id="57" name="Imagem 56" descr="Imagem em preto e branco&#10;&#10;O conteúdo gerado por IA pode estar incorreto." hidden="1">
            <a:extLst>
              <a:ext uri="{FF2B5EF4-FFF2-40B4-BE49-F238E27FC236}">
                <a16:creationId xmlns:a16="http://schemas.microsoft.com/office/drawing/2014/main" id="{7DB0D3D2-CFD1-5261-9992-3B9013153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21772" r="20720"/>
          <a:stretch/>
        </p:blipFill>
        <p:spPr>
          <a:xfrm>
            <a:off x="-1524" y="1493128"/>
            <a:ext cx="9027805" cy="5364872"/>
          </a:xfrm>
          <a:prstGeom prst="rect">
            <a:avLst/>
          </a:prstGeom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EBE69843-0F87-7D37-CFDA-5CCD1A60C401}"/>
              </a:ext>
            </a:extLst>
          </p:cNvPr>
          <p:cNvGrpSpPr/>
          <p:nvPr/>
        </p:nvGrpSpPr>
        <p:grpSpPr>
          <a:xfrm>
            <a:off x="907159" y="2687603"/>
            <a:ext cx="7481577" cy="393290"/>
            <a:chOff x="4344663" y="1830293"/>
            <a:chExt cx="8421585" cy="393290"/>
          </a:xfrm>
        </p:grpSpPr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0EFB2B61-66AA-5AF0-67B3-560748EE9532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222358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BF9287D6-FD0A-2392-CD51-45AF05597518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183029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7" name="Agrupar 516">
            <a:extLst>
              <a:ext uri="{FF2B5EF4-FFF2-40B4-BE49-F238E27FC236}">
                <a16:creationId xmlns:a16="http://schemas.microsoft.com/office/drawing/2014/main" id="{C67F04A4-21FB-DE52-A8B7-3DD79A48AC9D}"/>
              </a:ext>
            </a:extLst>
          </p:cNvPr>
          <p:cNvGrpSpPr/>
          <p:nvPr/>
        </p:nvGrpSpPr>
        <p:grpSpPr>
          <a:xfrm>
            <a:off x="1129891" y="2029646"/>
            <a:ext cx="2574801" cy="1401146"/>
            <a:chOff x="4567395" y="1172336"/>
            <a:chExt cx="2574801" cy="1401146"/>
          </a:xfrm>
        </p:grpSpPr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6CF2612E-9DA5-0817-BB47-559DAC023739}"/>
                </a:ext>
              </a:extLst>
            </p:cNvPr>
            <p:cNvGrpSpPr/>
            <p:nvPr/>
          </p:nvGrpSpPr>
          <p:grpSpPr>
            <a:xfrm>
              <a:off x="4567395" y="1901193"/>
              <a:ext cx="2574801" cy="672289"/>
              <a:chOff x="304165" y="1997591"/>
              <a:chExt cx="2574801" cy="672289"/>
            </a:xfrm>
          </p:grpSpPr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E3C583DB-C034-2597-2AB4-960B0048D063}"/>
                  </a:ext>
                </a:extLst>
              </p:cNvPr>
              <p:cNvSpPr txBox="1"/>
              <p:nvPr/>
            </p:nvSpPr>
            <p:spPr>
              <a:xfrm>
                <a:off x="395067" y="1997591"/>
                <a:ext cx="2154259" cy="3277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b="1" dirty="0">
                    <a:solidFill>
                      <a:srgbClr val="53575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TÓPICO</a:t>
                </a:r>
                <a:endPara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A78817C-E0C7-F9B5-CD80-2897C3254445}"/>
                  </a:ext>
                </a:extLst>
              </p:cNvPr>
              <p:cNvSpPr txBox="1"/>
              <p:nvPr/>
            </p:nvSpPr>
            <p:spPr>
              <a:xfrm>
                <a:off x="304165" y="2433661"/>
                <a:ext cx="2574801" cy="2362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 marL="108000" marR="0" lvl="0" indent="-108000" fontAlgn="auto">
                  <a:lnSpc>
                    <a:spcPct val="8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EA2F29"/>
                  </a:buClr>
                  <a:buSzPct val="50000"/>
                  <a:buFont typeface="Arial" panose="020B0604020202020204" pitchFamily="34" charset="0"/>
                  <a:buChar char="•"/>
                  <a:tabLst/>
                  <a:defRPr sz="1400">
                    <a:solidFill>
                      <a:srgbClr val="54575A"/>
                    </a:solidFill>
                    <a:latin typeface="Segoe UI Light" panose="020B0502040204020203" pitchFamily="34" charset="0"/>
                    <a:ea typeface="Verdana" panose="020B0604030504040204" pitchFamily="34" charset="0"/>
                    <a:cs typeface="Segoe UI Light" panose="020B0502040204020203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4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  <a:sym typeface="Montserrat Regular"/>
                </a:endParaRPr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2430730B-C0A9-F570-3015-B4F15A7E8362}"/>
                </a:ext>
              </a:extLst>
            </p:cNvPr>
            <p:cNvGrpSpPr/>
            <p:nvPr/>
          </p:nvGrpSpPr>
          <p:grpSpPr>
            <a:xfrm>
              <a:off x="4845028" y="1172336"/>
              <a:ext cx="570794" cy="570794"/>
              <a:chOff x="4845028" y="1172336"/>
              <a:chExt cx="570794" cy="570794"/>
            </a:xfrm>
          </p:grpSpPr>
          <p:sp>
            <p:nvSpPr>
              <p:cNvPr id="40" name="Semicírculo 39">
                <a:extLst>
                  <a:ext uri="{FF2B5EF4-FFF2-40B4-BE49-F238E27FC236}">
                    <a16:creationId xmlns:a16="http://schemas.microsoft.com/office/drawing/2014/main" id="{0D89D4B3-A8E9-CE99-CB8B-E20E7BB36809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845028" y="1172336"/>
                <a:ext cx="570794" cy="570794"/>
              </a:xfrm>
              <a:prstGeom prst="blockArc">
                <a:avLst>
                  <a:gd name="adj1" fmla="val 10800000"/>
                  <a:gd name="adj2" fmla="val 0"/>
                  <a:gd name="adj3" fmla="val 6699"/>
                </a:avLst>
              </a:prstGeom>
              <a:solidFill>
                <a:srgbClr val="FCEF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pic>
            <p:nvPicPr>
              <p:cNvPr id="59" name="Gráfico 58">
                <a:extLst>
                  <a:ext uri="{FF2B5EF4-FFF2-40B4-BE49-F238E27FC236}">
                    <a16:creationId xmlns:a16="http://schemas.microsoft.com/office/drawing/2014/main" id="{7E5FFC67-8435-C9CD-6666-9D2F1F3D8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90351" y="1249364"/>
                <a:ext cx="302508" cy="375280"/>
              </a:xfrm>
              <a:prstGeom prst="rect">
                <a:avLst/>
              </a:prstGeom>
            </p:spPr>
          </p:pic>
        </p:grpSp>
      </p:grpSp>
      <p:grpSp>
        <p:nvGrpSpPr>
          <p:cNvPr id="518" name="Agrupar 517">
            <a:extLst>
              <a:ext uri="{FF2B5EF4-FFF2-40B4-BE49-F238E27FC236}">
                <a16:creationId xmlns:a16="http://schemas.microsoft.com/office/drawing/2014/main" id="{5A524ECD-6E82-8D32-504D-C0730B785C9B}"/>
              </a:ext>
            </a:extLst>
          </p:cNvPr>
          <p:cNvGrpSpPr/>
          <p:nvPr/>
        </p:nvGrpSpPr>
        <p:grpSpPr>
          <a:xfrm>
            <a:off x="3521039" y="2029646"/>
            <a:ext cx="2253816" cy="2798708"/>
            <a:chOff x="7251509" y="1172336"/>
            <a:chExt cx="2253816" cy="2798708"/>
          </a:xfrm>
        </p:grpSpPr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6225BD78-2C49-DCDD-1836-48937BE10127}"/>
                </a:ext>
              </a:extLst>
            </p:cNvPr>
            <p:cNvGrpSpPr/>
            <p:nvPr/>
          </p:nvGrpSpPr>
          <p:grpSpPr>
            <a:xfrm>
              <a:off x="7251509" y="1879534"/>
              <a:ext cx="2253816" cy="2091510"/>
              <a:chOff x="3261406" y="1975932"/>
              <a:chExt cx="2253816" cy="2091510"/>
            </a:xfrm>
          </p:grpSpPr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DD8DC946-6B16-8862-815A-E78C02D23E33}"/>
                  </a:ext>
                </a:extLst>
              </p:cNvPr>
              <p:cNvSpPr txBox="1"/>
              <p:nvPr/>
            </p:nvSpPr>
            <p:spPr>
              <a:xfrm>
                <a:off x="3360962" y="1975932"/>
                <a:ext cx="2154259" cy="3277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3575A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Verdana" panose="020B0604030504040204" pitchFamily="34" charset="0"/>
                    <a:cs typeface="Segoe UI" panose="020B0502040204020203" pitchFamily="34" charset="0"/>
                  </a:rPr>
                  <a:t>TÓPICO</a:t>
                </a:r>
              </a:p>
            </p:txBody>
          </p:sp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3E0737B7-F800-0A76-A16B-01DA96948DDA}"/>
                  </a:ext>
                </a:extLst>
              </p:cNvPr>
              <p:cNvSpPr txBox="1"/>
              <p:nvPr/>
            </p:nvSpPr>
            <p:spPr>
              <a:xfrm>
                <a:off x="3261406" y="2433661"/>
                <a:ext cx="2253816" cy="1633781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 marL="108000" marR="0" lvl="0" indent="-108000" fontAlgn="auto">
                  <a:lnSpc>
                    <a:spcPct val="8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EA2F29"/>
                  </a:buClr>
                  <a:buSzPct val="50000"/>
                  <a:buFont typeface="Arial" panose="020B0604020202020204" pitchFamily="34" charset="0"/>
                  <a:buChar char="•"/>
                  <a:tabLst/>
                  <a:defRPr sz="1100">
                    <a:solidFill>
                      <a:srgbClr val="54575A"/>
                    </a:solidFill>
                    <a:latin typeface="Segoe UI Light" panose="020B0502040204020203" pitchFamily="34" charset="0"/>
                    <a:ea typeface="Verdana" panose="020B0604030504040204" pitchFamily="34" charset="0"/>
                    <a:cs typeface="Segoe UI Light" panose="020B0502040204020203" pitchFamily="34" charset="0"/>
                  </a:defRPr>
                </a:lvl1pPr>
              </a:lstStyle>
              <a:p>
                <a:r>
                  <a:rPr lang="pt-BR" sz="1100" dirty="0" err="1">
                    <a:latin typeface="Segoe UI "/>
                  </a:rPr>
                  <a:t>Lorem</a:t>
                </a:r>
                <a:r>
                  <a:rPr lang="pt-BR" sz="1100" dirty="0">
                    <a:latin typeface="Segoe UI "/>
                  </a:rPr>
                  <a:t> ipsum </a:t>
                </a:r>
                <a:r>
                  <a:rPr lang="pt-BR" sz="1100" dirty="0" err="1">
                    <a:latin typeface="Segoe UI "/>
                  </a:rPr>
                  <a:t>dolor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sit</a:t>
                </a:r>
                <a:r>
                  <a:rPr lang="pt-BR" sz="1100" dirty="0">
                    <a:latin typeface="Segoe UI "/>
                  </a:rPr>
                  <a:t> atem, </a:t>
                </a:r>
                <a:r>
                  <a:rPr lang="pt-BR" sz="1100" dirty="0" err="1">
                    <a:latin typeface="Segoe UI "/>
                  </a:rPr>
                  <a:t>consectetur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adipiscing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elit</a:t>
                </a:r>
                <a:r>
                  <a:rPr lang="pt-BR" sz="1100" dirty="0">
                    <a:latin typeface="Segoe UI "/>
                  </a:rPr>
                  <a:t>, </a:t>
                </a:r>
                <a:r>
                  <a:rPr lang="pt-BR" sz="1100" dirty="0" err="1">
                    <a:latin typeface="Segoe UI "/>
                  </a:rPr>
                  <a:t>sed</a:t>
                </a:r>
                <a:r>
                  <a:rPr lang="pt-BR" sz="1100" dirty="0">
                    <a:latin typeface="Segoe UI "/>
                  </a:rPr>
                  <a:t> do </a:t>
                </a:r>
                <a:r>
                  <a:rPr lang="pt-BR" sz="1100" dirty="0" err="1">
                    <a:latin typeface="Segoe UI "/>
                  </a:rPr>
                  <a:t>eiusmod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tempor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incididunt</a:t>
                </a:r>
                <a:r>
                  <a:rPr lang="pt-BR" sz="1100" dirty="0">
                    <a:latin typeface="Segoe UI "/>
                  </a:rPr>
                  <a:t> ut labore et </a:t>
                </a:r>
                <a:r>
                  <a:rPr lang="pt-BR" sz="1100" dirty="0" err="1">
                    <a:latin typeface="Segoe UI "/>
                  </a:rPr>
                  <a:t>dolore</a:t>
                </a:r>
                <a:r>
                  <a:rPr lang="pt-BR" sz="1100" dirty="0">
                    <a:latin typeface="Segoe UI "/>
                  </a:rPr>
                  <a:t> magna </a:t>
                </a:r>
                <a:r>
                  <a:rPr lang="pt-BR" sz="1100" dirty="0" err="1">
                    <a:latin typeface="Segoe UI "/>
                  </a:rPr>
                  <a:t>aliqua</a:t>
                </a:r>
                <a:r>
                  <a:rPr lang="pt-BR" sz="1100" dirty="0">
                    <a:latin typeface="Segoe UI "/>
                  </a:rPr>
                  <a:t>. Ut </a:t>
                </a:r>
                <a:r>
                  <a:rPr lang="pt-BR" sz="1100" dirty="0" err="1">
                    <a:latin typeface="Segoe UI "/>
                  </a:rPr>
                  <a:t>enim</a:t>
                </a:r>
                <a:r>
                  <a:rPr lang="pt-BR" sz="1100" dirty="0">
                    <a:latin typeface="Segoe UI "/>
                  </a:rPr>
                  <a:t> ad </a:t>
                </a:r>
                <a:r>
                  <a:rPr lang="pt-BR" sz="1100" dirty="0" err="1">
                    <a:latin typeface="Segoe UI "/>
                  </a:rPr>
                  <a:t>minim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veniam</a:t>
                </a:r>
                <a:r>
                  <a:rPr lang="pt-BR" sz="1100" dirty="0">
                    <a:latin typeface="Segoe UI "/>
                  </a:rPr>
                  <a:t>, quis </a:t>
                </a:r>
                <a:r>
                  <a:rPr lang="pt-BR" sz="1100" dirty="0" err="1">
                    <a:latin typeface="Segoe UI "/>
                  </a:rPr>
                  <a:t>nostrud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exercitation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ullamco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laboris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nisi</a:t>
                </a:r>
                <a:r>
                  <a:rPr lang="pt-BR" sz="1100" dirty="0">
                    <a:latin typeface="Segoe UI "/>
                  </a:rPr>
                  <a:t> ut </a:t>
                </a:r>
                <a:r>
                  <a:rPr lang="pt-BR" sz="1100" dirty="0" err="1">
                    <a:latin typeface="Segoe UI "/>
                  </a:rPr>
                  <a:t>aliquip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ex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ea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commodo</a:t>
                </a:r>
                <a:r>
                  <a:rPr lang="pt-BR" sz="1100" dirty="0">
                    <a:latin typeface="Segoe UI "/>
                  </a:rPr>
                  <a:t> </a:t>
                </a:r>
                <a:r>
                  <a:rPr lang="pt-BR" sz="1100" dirty="0" err="1">
                    <a:latin typeface="Segoe UI "/>
                  </a:rPr>
                  <a:t>consequat</a:t>
                </a:r>
                <a:r>
                  <a:rPr lang="pt-BR" sz="1100" dirty="0">
                    <a:latin typeface="Segoe UI "/>
                  </a:rPr>
                  <a:t>. </a:t>
                </a:r>
              </a:p>
              <a:p>
                <a:endParaRPr lang="pt-BR" dirty="0">
                  <a:latin typeface="Segoe UI" panose="020B0502040204020203" pitchFamily="34" charset="0"/>
                  <a:cs typeface="Segoe UI" panose="020B0502040204020203" pitchFamily="34" charset="0"/>
                  <a:sym typeface="Quattrocento Sans"/>
                </a:endParaRPr>
              </a:p>
            </p:txBody>
          </p:sp>
        </p:grp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7E28CE72-B297-9331-0C76-376FD80D8D1C}"/>
                </a:ext>
              </a:extLst>
            </p:cNvPr>
            <p:cNvGrpSpPr/>
            <p:nvPr/>
          </p:nvGrpSpPr>
          <p:grpSpPr>
            <a:xfrm>
              <a:off x="7558567" y="1172336"/>
              <a:ext cx="570794" cy="570794"/>
              <a:chOff x="7558567" y="1172336"/>
              <a:chExt cx="570794" cy="570794"/>
            </a:xfrm>
          </p:grpSpPr>
          <p:sp>
            <p:nvSpPr>
              <p:cNvPr id="45" name="Semicírculo 44">
                <a:extLst>
                  <a:ext uri="{FF2B5EF4-FFF2-40B4-BE49-F238E27FC236}">
                    <a16:creationId xmlns:a16="http://schemas.microsoft.com/office/drawing/2014/main" id="{D12020E3-630A-F185-843B-39E204D79DAE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7558567" y="1172336"/>
                <a:ext cx="570794" cy="570794"/>
              </a:xfrm>
              <a:prstGeom prst="blockArc">
                <a:avLst>
                  <a:gd name="adj1" fmla="val 10800000"/>
                  <a:gd name="adj2" fmla="val 0"/>
                  <a:gd name="adj3" fmla="val 6699"/>
                </a:avLst>
              </a:prstGeom>
              <a:solidFill>
                <a:srgbClr val="FCEF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pic>
            <p:nvPicPr>
              <p:cNvPr id="62" name="Gráfico 61">
                <a:extLst>
                  <a:ext uri="{FF2B5EF4-FFF2-40B4-BE49-F238E27FC236}">
                    <a16:creationId xmlns:a16="http://schemas.microsoft.com/office/drawing/2014/main" id="{11EEC5AC-94D0-A2AF-D7C0-006201A395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677377" y="1272997"/>
                <a:ext cx="333174" cy="353324"/>
              </a:xfrm>
              <a:prstGeom prst="rect">
                <a:avLst/>
              </a:prstGeom>
            </p:spPr>
          </p:pic>
        </p:grpSp>
      </p:grpSp>
      <p:grpSp>
        <p:nvGrpSpPr>
          <p:cNvPr id="519" name="Agrupar 518">
            <a:extLst>
              <a:ext uri="{FF2B5EF4-FFF2-40B4-BE49-F238E27FC236}">
                <a16:creationId xmlns:a16="http://schemas.microsoft.com/office/drawing/2014/main" id="{57B92E32-C612-CE4F-2CF5-17F589AA4BC0}"/>
              </a:ext>
            </a:extLst>
          </p:cNvPr>
          <p:cNvGrpSpPr/>
          <p:nvPr/>
        </p:nvGrpSpPr>
        <p:grpSpPr>
          <a:xfrm>
            <a:off x="6101434" y="2039722"/>
            <a:ext cx="2154259" cy="1034980"/>
            <a:chOff x="9833271" y="1172336"/>
            <a:chExt cx="2154259" cy="1034980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FE064A80-99A7-EEF9-64CE-FB56CC6F13D3}"/>
                </a:ext>
              </a:extLst>
            </p:cNvPr>
            <p:cNvSpPr txBox="1"/>
            <p:nvPr/>
          </p:nvSpPr>
          <p:spPr>
            <a:xfrm>
              <a:off x="9833271" y="1879534"/>
              <a:ext cx="2154259" cy="3277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pt-BR"/>
              </a:defPPr>
              <a:lvl1pPr>
                <a:lnSpc>
                  <a:spcPct val="85000"/>
                </a:lnSpc>
                <a:defRPr sz="18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1088261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TÓPICO</a:t>
              </a:r>
            </a:p>
          </p:txBody>
        </p:sp>
        <p:grpSp>
          <p:nvGrpSpPr>
            <p:cNvPr id="516" name="Agrupar 515">
              <a:extLst>
                <a:ext uri="{FF2B5EF4-FFF2-40B4-BE49-F238E27FC236}">
                  <a16:creationId xmlns:a16="http://schemas.microsoft.com/office/drawing/2014/main" id="{16970979-8C3B-E229-61BD-07CA3E926E1E}"/>
                </a:ext>
              </a:extLst>
            </p:cNvPr>
            <p:cNvGrpSpPr/>
            <p:nvPr/>
          </p:nvGrpSpPr>
          <p:grpSpPr>
            <a:xfrm>
              <a:off x="9923201" y="1172336"/>
              <a:ext cx="570794" cy="570794"/>
              <a:chOff x="9923201" y="1172336"/>
              <a:chExt cx="570794" cy="570794"/>
            </a:xfrm>
          </p:grpSpPr>
          <p:sp>
            <p:nvSpPr>
              <p:cNvPr id="48" name="Semicírculo 47">
                <a:extLst>
                  <a:ext uri="{FF2B5EF4-FFF2-40B4-BE49-F238E27FC236}">
                    <a16:creationId xmlns:a16="http://schemas.microsoft.com/office/drawing/2014/main" id="{2478CA90-63B8-9ADF-53D7-706091A66CE4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9923201" y="1172336"/>
                <a:ext cx="570794" cy="570794"/>
              </a:xfrm>
              <a:prstGeom prst="blockArc">
                <a:avLst>
                  <a:gd name="adj1" fmla="val 10800000"/>
                  <a:gd name="adj2" fmla="val 0"/>
                  <a:gd name="adj3" fmla="val 6699"/>
                </a:avLst>
              </a:prstGeom>
              <a:solidFill>
                <a:srgbClr val="FCEF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pic>
            <p:nvPicPr>
              <p:cNvPr id="515" name="Gráfico 514">
                <a:extLst>
                  <a:ext uri="{FF2B5EF4-FFF2-40B4-BE49-F238E27FC236}">
                    <a16:creationId xmlns:a16="http://schemas.microsoft.com/office/drawing/2014/main" id="{62C8D0D5-2CAE-5165-B034-71ADE683BD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022200" y="1222424"/>
                <a:ext cx="396245" cy="386171"/>
              </a:xfrm>
              <a:prstGeom prst="rect">
                <a:avLst/>
              </a:prstGeom>
            </p:spPr>
          </p:pic>
        </p:grp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E668007-3CB4-A5B8-0DA3-AF1165EA2133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4F2F5A2E-AA9C-C1AD-6BE4-CD3DA841F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25138FAD-02F0-DEC0-0378-F9D4A8A41718}"/>
                </a:ext>
              </a:extLst>
            </p:cNvPr>
            <p:cNvSpPr/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A80000"/>
                </a:gs>
                <a:gs pos="33000">
                  <a:srgbClr val="E02826"/>
                </a:gs>
                <a:gs pos="100000">
                  <a:srgbClr val="E02826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8B1539-55A5-BEDF-0289-E209BFE66410}"/>
              </a:ext>
            </a:extLst>
          </p:cNvPr>
          <p:cNvSpPr txBox="1"/>
          <p:nvPr/>
        </p:nvSpPr>
        <p:spPr>
          <a:xfrm>
            <a:off x="916768" y="3182960"/>
            <a:ext cx="2253816" cy="1633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L="108000" marR="0" lvl="0" indent="-108000" fontAlgn="auto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>
                <a:srgbClr val="EA2F29"/>
              </a:buClr>
              <a:buSzPct val="50000"/>
              <a:buFont typeface="Arial" panose="020B0604020202020204" pitchFamily="34" charset="0"/>
              <a:buChar char="•"/>
              <a:tabLst/>
              <a:defRPr sz="11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100" dirty="0" err="1">
                <a:latin typeface="Segoe UI "/>
              </a:rPr>
              <a:t>Lorem</a:t>
            </a:r>
            <a:r>
              <a:rPr lang="pt-BR" sz="1100" dirty="0">
                <a:latin typeface="Segoe UI "/>
              </a:rPr>
              <a:t> ipsum </a:t>
            </a:r>
            <a:r>
              <a:rPr lang="pt-BR" sz="1100" dirty="0" err="1">
                <a:latin typeface="Segoe UI "/>
              </a:rPr>
              <a:t>dolor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sit</a:t>
            </a:r>
            <a:r>
              <a:rPr lang="pt-BR" sz="1100" dirty="0">
                <a:latin typeface="Segoe UI "/>
              </a:rPr>
              <a:t> atem, </a:t>
            </a:r>
            <a:r>
              <a:rPr lang="pt-BR" sz="1100" dirty="0" err="1">
                <a:latin typeface="Segoe UI "/>
              </a:rPr>
              <a:t>consectetur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adipiscing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elit</a:t>
            </a:r>
            <a:r>
              <a:rPr lang="pt-BR" sz="1100" dirty="0">
                <a:latin typeface="Segoe UI "/>
              </a:rPr>
              <a:t>, </a:t>
            </a:r>
            <a:r>
              <a:rPr lang="pt-BR" sz="1100" dirty="0" err="1">
                <a:latin typeface="Segoe UI "/>
              </a:rPr>
              <a:t>sed</a:t>
            </a:r>
            <a:r>
              <a:rPr lang="pt-BR" sz="1100" dirty="0">
                <a:latin typeface="Segoe UI "/>
              </a:rPr>
              <a:t> do </a:t>
            </a:r>
            <a:r>
              <a:rPr lang="pt-BR" sz="1100" dirty="0" err="1">
                <a:latin typeface="Segoe UI "/>
              </a:rPr>
              <a:t>eiusmod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tempor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incididunt</a:t>
            </a:r>
            <a:r>
              <a:rPr lang="pt-BR" sz="1100" dirty="0">
                <a:latin typeface="Segoe UI "/>
              </a:rPr>
              <a:t> ut labore et </a:t>
            </a:r>
            <a:r>
              <a:rPr lang="pt-BR" sz="1100" dirty="0" err="1">
                <a:latin typeface="Segoe UI "/>
              </a:rPr>
              <a:t>dolore</a:t>
            </a:r>
            <a:r>
              <a:rPr lang="pt-BR" sz="1100" dirty="0">
                <a:latin typeface="Segoe UI "/>
              </a:rPr>
              <a:t> magna </a:t>
            </a:r>
            <a:r>
              <a:rPr lang="pt-BR" sz="1100" dirty="0" err="1">
                <a:latin typeface="Segoe UI "/>
              </a:rPr>
              <a:t>aliqua</a:t>
            </a:r>
            <a:r>
              <a:rPr lang="pt-BR" sz="1100" dirty="0">
                <a:latin typeface="Segoe UI "/>
              </a:rPr>
              <a:t>. Ut </a:t>
            </a:r>
            <a:r>
              <a:rPr lang="pt-BR" sz="1100" dirty="0" err="1">
                <a:latin typeface="Segoe UI "/>
              </a:rPr>
              <a:t>enim</a:t>
            </a:r>
            <a:r>
              <a:rPr lang="pt-BR" sz="1100" dirty="0">
                <a:latin typeface="Segoe UI "/>
              </a:rPr>
              <a:t> ad </a:t>
            </a:r>
            <a:r>
              <a:rPr lang="pt-BR" sz="1100" dirty="0" err="1">
                <a:latin typeface="Segoe UI "/>
              </a:rPr>
              <a:t>minim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veniam</a:t>
            </a:r>
            <a:r>
              <a:rPr lang="pt-BR" sz="1100" dirty="0">
                <a:latin typeface="Segoe UI "/>
              </a:rPr>
              <a:t>, quis </a:t>
            </a:r>
            <a:r>
              <a:rPr lang="pt-BR" sz="1100" dirty="0" err="1">
                <a:latin typeface="Segoe UI "/>
              </a:rPr>
              <a:t>nostrud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exercitation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ullamco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laboris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nisi</a:t>
            </a:r>
            <a:r>
              <a:rPr lang="pt-BR" sz="1100" dirty="0">
                <a:latin typeface="Segoe UI "/>
              </a:rPr>
              <a:t> ut </a:t>
            </a:r>
            <a:r>
              <a:rPr lang="pt-BR" sz="1100" dirty="0" err="1">
                <a:latin typeface="Segoe UI "/>
              </a:rPr>
              <a:t>aliquip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ea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commodo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consequat</a:t>
            </a:r>
            <a:r>
              <a:rPr lang="pt-BR" sz="1100" dirty="0">
                <a:latin typeface="Segoe UI "/>
              </a:rPr>
              <a:t>. </a:t>
            </a:r>
          </a:p>
          <a:p>
            <a:endParaRPr lang="pt-BR" dirty="0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6688404-1857-CAC6-1FB1-B61B93E6A9C2}"/>
              </a:ext>
            </a:extLst>
          </p:cNvPr>
          <p:cNvSpPr txBox="1"/>
          <p:nvPr/>
        </p:nvSpPr>
        <p:spPr>
          <a:xfrm>
            <a:off x="5928151" y="3182960"/>
            <a:ext cx="2253816" cy="1633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L="108000" marR="0" lvl="0" indent="-108000" fontAlgn="auto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>
                <a:srgbClr val="EA2F29"/>
              </a:buClr>
              <a:buSzPct val="50000"/>
              <a:buFont typeface="Arial" panose="020B0604020202020204" pitchFamily="34" charset="0"/>
              <a:buChar char="•"/>
              <a:tabLst/>
              <a:defRPr sz="11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100" dirty="0" err="1">
                <a:latin typeface="Segoe UI "/>
              </a:rPr>
              <a:t>Lorem</a:t>
            </a:r>
            <a:r>
              <a:rPr lang="pt-BR" sz="1100" dirty="0">
                <a:latin typeface="Segoe UI "/>
              </a:rPr>
              <a:t> ipsum </a:t>
            </a:r>
            <a:r>
              <a:rPr lang="pt-BR" sz="1100" dirty="0" err="1">
                <a:latin typeface="Segoe UI "/>
              </a:rPr>
              <a:t>dolor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sit</a:t>
            </a:r>
            <a:r>
              <a:rPr lang="pt-BR" sz="1100" dirty="0">
                <a:latin typeface="Segoe UI "/>
              </a:rPr>
              <a:t> atem, </a:t>
            </a:r>
            <a:r>
              <a:rPr lang="pt-BR" sz="1100" dirty="0" err="1">
                <a:latin typeface="Segoe UI "/>
              </a:rPr>
              <a:t>consectetur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adipiscing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elit</a:t>
            </a:r>
            <a:r>
              <a:rPr lang="pt-BR" sz="1100" dirty="0">
                <a:latin typeface="Segoe UI "/>
              </a:rPr>
              <a:t>, </a:t>
            </a:r>
            <a:r>
              <a:rPr lang="pt-BR" sz="1100" dirty="0" err="1">
                <a:latin typeface="Segoe UI "/>
              </a:rPr>
              <a:t>sed</a:t>
            </a:r>
            <a:r>
              <a:rPr lang="pt-BR" sz="1100" dirty="0">
                <a:latin typeface="Segoe UI "/>
              </a:rPr>
              <a:t> do </a:t>
            </a:r>
            <a:r>
              <a:rPr lang="pt-BR" sz="1100" dirty="0" err="1">
                <a:latin typeface="Segoe UI "/>
              </a:rPr>
              <a:t>eiusmod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tempor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incididunt</a:t>
            </a:r>
            <a:r>
              <a:rPr lang="pt-BR" sz="1100" dirty="0">
                <a:latin typeface="Segoe UI "/>
              </a:rPr>
              <a:t> ut labore et </a:t>
            </a:r>
            <a:r>
              <a:rPr lang="pt-BR" sz="1100" dirty="0" err="1">
                <a:latin typeface="Segoe UI "/>
              </a:rPr>
              <a:t>dolore</a:t>
            </a:r>
            <a:r>
              <a:rPr lang="pt-BR" sz="1100" dirty="0">
                <a:latin typeface="Segoe UI "/>
              </a:rPr>
              <a:t> magna </a:t>
            </a:r>
            <a:r>
              <a:rPr lang="pt-BR" sz="1100" dirty="0" err="1">
                <a:latin typeface="Segoe UI "/>
              </a:rPr>
              <a:t>aliqua</a:t>
            </a:r>
            <a:r>
              <a:rPr lang="pt-BR" sz="1100" dirty="0">
                <a:latin typeface="Segoe UI "/>
              </a:rPr>
              <a:t>. Ut </a:t>
            </a:r>
            <a:r>
              <a:rPr lang="pt-BR" sz="1100" dirty="0" err="1">
                <a:latin typeface="Segoe UI "/>
              </a:rPr>
              <a:t>enim</a:t>
            </a:r>
            <a:r>
              <a:rPr lang="pt-BR" sz="1100" dirty="0">
                <a:latin typeface="Segoe UI "/>
              </a:rPr>
              <a:t> ad </a:t>
            </a:r>
            <a:r>
              <a:rPr lang="pt-BR" sz="1100" dirty="0" err="1">
                <a:latin typeface="Segoe UI "/>
              </a:rPr>
              <a:t>minim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veniam</a:t>
            </a:r>
            <a:r>
              <a:rPr lang="pt-BR" sz="1100" dirty="0">
                <a:latin typeface="Segoe UI "/>
              </a:rPr>
              <a:t>, quis </a:t>
            </a:r>
            <a:r>
              <a:rPr lang="pt-BR" sz="1100" dirty="0" err="1">
                <a:latin typeface="Segoe UI "/>
              </a:rPr>
              <a:t>nostrud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exercitation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ullamco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laboris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nisi</a:t>
            </a:r>
            <a:r>
              <a:rPr lang="pt-BR" sz="1100" dirty="0">
                <a:latin typeface="Segoe UI "/>
              </a:rPr>
              <a:t> ut </a:t>
            </a:r>
            <a:r>
              <a:rPr lang="pt-BR" sz="1100" dirty="0" err="1">
                <a:latin typeface="Segoe UI "/>
              </a:rPr>
              <a:t>aliquip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ea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commodo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consequat</a:t>
            </a:r>
            <a:r>
              <a:rPr lang="pt-BR" sz="1100" dirty="0">
                <a:latin typeface="Segoe UI "/>
              </a:rPr>
              <a:t>. </a:t>
            </a:r>
          </a:p>
          <a:p>
            <a:endParaRPr lang="pt-BR" dirty="0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A1A59D1-D8C8-3ADF-20CA-D3779FDEB982}"/>
              </a:ext>
            </a:extLst>
          </p:cNvPr>
          <p:cNvSpPr txBox="1"/>
          <p:nvPr/>
        </p:nvSpPr>
        <p:spPr>
          <a:xfrm>
            <a:off x="3314453" y="368366"/>
            <a:ext cx="7170837" cy="10341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/>
              <a:t>Lorem</a:t>
            </a:r>
            <a:r>
              <a:rPr lang="pt-BR" dirty="0"/>
              <a:t> ipsum </a:t>
            </a:r>
            <a:r>
              <a:rPr lang="pt-BR" dirty="0" err="1"/>
              <a:t>dolor</a:t>
            </a:r>
            <a:r>
              <a:rPr lang="pt-BR" dirty="0"/>
              <a:t> </a:t>
            </a:r>
            <a:r>
              <a:rPr lang="pt-BR" dirty="0" err="1"/>
              <a:t>sit</a:t>
            </a:r>
            <a:r>
              <a:rPr lang="pt-BR" dirty="0"/>
              <a:t> atem, </a:t>
            </a:r>
            <a:r>
              <a:rPr lang="pt-BR" dirty="0" err="1"/>
              <a:t>consectetur</a:t>
            </a:r>
            <a:r>
              <a:rPr lang="pt-BR" dirty="0"/>
              <a:t> </a:t>
            </a:r>
            <a:r>
              <a:rPr lang="pt-BR" dirty="0" err="1"/>
              <a:t>adipiscing</a:t>
            </a:r>
            <a:r>
              <a:rPr lang="pt-BR" dirty="0"/>
              <a:t> </a:t>
            </a:r>
            <a:r>
              <a:rPr lang="pt-BR" dirty="0" err="1"/>
              <a:t>elit</a:t>
            </a:r>
            <a:r>
              <a:rPr lang="pt-BR" dirty="0"/>
              <a:t>, </a:t>
            </a:r>
            <a:r>
              <a:rPr lang="pt-BR" dirty="0" err="1"/>
              <a:t>sed</a:t>
            </a:r>
            <a:r>
              <a:rPr lang="pt-BR" dirty="0"/>
              <a:t> do </a:t>
            </a:r>
            <a:r>
              <a:rPr lang="pt-BR" dirty="0" err="1"/>
              <a:t>eiusmod</a:t>
            </a:r>
            <a:r>
              <a:rPr lang="pt-BR" dirty="0"/>
              <a:t> </a:t>
            </a:r>
            <a:r>
              <a:rPr lang="pt-BR" dirty="0" err="1"/>
              <a:t>tempor</a:t>
            </a:r>
            <a:r>
              <a:rPr lang="pt-BR" dirty="0"/>
              <a:t> </a:t>
            </a:r>
            <a:r>
              <a:rPr lang="pt-BR" dirty="0" err="1"/>
              <a:t>incididunt</a:t>
            </a:r>
            <a:r>
              <a:rPr lang="pt-BR" dirty="0"/>
              <a:t> ut labore et </a:t>
            </a:r>
            <a:r>
              <a:rPr lang="pt-BR" dirty="0" err="1"/>
              <a:t>dolore</a:t>
            </a:r>
            <a:r>
              <a:rPr lang="pt-BR" dirty="0"/>
              <a:t> magna </a:t>
            </a:r>
            <a:r>
              <a:rPr lang="pt-BR" dirty="0" err="1"/>
              <a:t>aliqua</a:t>
            </a:r>
            <a:r>
              <a:rPr lang="pt-BR" dirty="0"/>
              <a:t>. Ut </a:t>
            </a:r>
            <a:r>
              <a:rPr lang="pt-BR" dirty="0" err="1"/>
              <a:t>enim</a:t>
            </a:r>
            <a:r>
              <a:rPr lang="pt-BR" dirty="0"/>
              <a:t> ad </a:t>
            </a:r>
            <a:r>
              <a:rPr lang="pt-BR" dirty="0" err="1"/>
              <a:t>minim</a:t>
            </a:r>
            <a:r>
              <a:rPr lang="pt-BR" dirty="0"/>
              <a:t> </a:t>
            </a:r>
            <a:r>
              <a:rPr lang="pt-BR" dirty="0" err="1"/>
              <a:t>veniam</a:t>
            </a:r>
            <a:r>
              <a:rPr lang="pt-BR" dirty="0"/>
              <a:t>, quis </a:t>
            </a:r>
            <a:r>
              <a:rPr lang="pt-BR" dirty="0" err="1"/>
              <a:t>nostrud</a:t>
            </a:r>
            <a:r>
              <a:rPr lang="pt-BR" dirty="0"/>
              <a:t> </a:t>
            </a:r>
            <a:r>
              <a:rPr lang="pt-BR" dirty="0" err="1"/>
              <a:t>exercitation</a:t>
            </a:r>
            <a:r>
              <a:rPr lang="pt-BR" dirty="0"/>
              <a:t> </a:t>
            </a:r>
            <a:r>
              <a:rPr lang="pt-BR" dirty="0" err="1"/>
              <a:t>ullamco</a:t>
            </a:r>
            <a:r>
              <a:rPr lang="pt-BR" dirty="0"/>
              <a:t> </a:t>
            </a:r>
            <a:r>
              <a:rPr lang="pt-BR" dirty="0" err="1"/>
              <a:t>laboris</a:t>
            </a:r>
            <a:r>
              <a:rPr lang="pt-BR" dirty="0"/>
              <a:t> </a:t>
            </a:r>
            <a:r>
              <a:rPr lang="pt-BR" dirty="0" err="1"/>
              <a:t>nisi</a:t>
            </a:r>
            <a:r>
              <a:rPr lang="pt-BR" dirty="0"/>
              <a:t> ut </a:t>
            </a:r>
            <a:r>
              <a:rPr lang="pt-BR" dirty="0" err="1"/>
              <a:t>aliquip</a:t>
            </a:r>
            <a:r>
              <a:rPr lang="pt-BR" dirty="0"/>
              <a:t> </a:t>
            </a:r>
            <a:r>
              <a:rPr lang="pt-BR" dirty="0" err="1"/>
              <a:t>ex</a:t>
            </a:r>
            <a:r>
              <a:rPr lang="pt-BR" dirty="0"/>
              <a:t> </a:t>
            </a:r>
            <a:r>
              <a:rPr lang="pt-BR" dirty="0" err="1"/>
              <a:t>ea</a:t>
            </a:r>
            <a:r>
              <a:rPr lang="pt-BR" dirty="0"/>
              <a:t> </a:t>
            </a:r>
            <a:r>
              <a:rPr lang="pt-BR" dirty="0" err="1"/>
              <a:t>commodo</a:t>
            </a:r>
            <a:r>
              <a:rPr lang="pt-BR" dirty="0"/>
              <a:t> </a:t>
            </a:r>
            <a:r>
              <a:rPr lang="pt-BR" dirty="0" err="1"/>
              <a:t>consequat</a:t>
            </a:r>
            <a:r>
              <a:rPr lang="pt-BR" dirty="0"/>
              <a:t>. 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51CE2C0-4D17-9221-83D8-01B4D4C83F2D}"/>
              </a:ext>
            </a:extLst>
          </p:cNvPr>
          <p:cNvGrpSpPr/>
          <p:nvPr/>
        </p:nvGrpSpPr>
        <p:grpSpPr>
          <a:xfrm>
            <a:off x="8372859" y="2687900"/>
            <a:ext cx="2470756" cy="393290"/>
            <a:chOff x="4344663" y="1830293"/>
            <a:chExt cx="8421585" cy="393290"/>
          </a:xfrm>
        </p:grpSpPr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88EAB4E1-C63D-1344-FE14-47899F0418F6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222358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AB1FDD17-3071-022D-2ED8-8CC53B3917BB}"/>
                </a:ext>
              </a:extLst>
            </p:cNvPr>
            <p:cNvCxnSpPr>
              <a:cxnSpLocks/>
            </p:cNvCxnSpPr>
            <p:nvPr/>
          </p:nvCxnSpPr>
          <p:spPr>
            <a:xfrm>
              <a:off x="4344663" y="1830293"/>
              <a:ext cx="8421585" cy="0"/>
            </a:xfrm>
            <a:prstGeom prst="line">
              <a:avLst/>
            </a:prstGeom>
            <a:ln>
              <a:solidFill>
                <a:srgbClr val="BFE8E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65508F7-4161-B5C1-EC3C-15D0FBECA429}"/>
              </a:ext>
            </a:extLst>
          </p:cNvPr>
          <p:cNvGrpSpPr/>
          <p:nvPr/>
        </p:nvGrpSpPr>
        <p:grpSpPr>
          <a:xfrm>
            <a:off x="8598453" y="2074785"/>
            <a:ext cx="2574801" cy="1401146"/>
            <a:chOff x="4567395" y="1172336"/>
            <a:chExt cx="2574801" cy="1401146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DD7615DD-F7F3-8272-4B10-F9DEF9778B1A}"/>
                </a:ext>
              </a:extLst>
            </p:cNvPr>
            <p:cNvGrpSpPr/>
            <p:nvPr/>
          </p:nvGrpSpPr>
          <p:grpSpPr>
            <a:xfrm>
              <a:off x="4567395" y="1901193"/>
              <a:ext cx="2574801" cy="672289"/>
              <a:chOff x="304165" y="1997591"/>
              <a:chExt cx="2574801" cy="672289"/>
            </a:xfrm>
          </p:grpSpPr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908582CE-3066-D138-94BC-50D868F82973}"/>
                  </a:ext>
                </a:extLst>
              </p:cNvPr>
              <p:cNvSpPr txBox="1"/>
              <p:nvPr/>
            </p:nvSpPr>
            <p:spPr>
              <a:xfrm>
                <a:off x="395067" y="1997591"/>
                <a:ext cx="2154259" cy="32778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>
                <a:defPPr>
                  <a:defRPr lang="pt-BR"/>
                </a:defPPr>
                <a:lvl1pPr>
                  <a:lnSpc>
                    <a:spcPct val="85000"/>
                  </a:lnSpc>
                  <a:defRPr sz="18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defRPr>
                </a:lvl1pPr>
              </a:lstStyle>
              <a:p>
                <a:pPr marL="0" marR="0" lvl="0" indent="0" algn="l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b="1" dirty="0">
                    <a:solidFill>
                      <a:srgbClr val="53575A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TÓPICO</a:t>
                </a:r>
                <a:endPara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rgbClr val="53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1" name="CaixaDeTexto 30">
                <a:extLst>
                  <a:ext uri="{FF2B5EF4-FFF2-40B4-BE49-F238E27FC236}">
                    <a16:creationId xmlns:a16="http://schemas.microsoft.com/office/drawing/2014/main" id="{B3F649A3-3B82-74A8-0830-8F3BB337071A}"/>
                  </a:ext>
                </a:extLst>
              </p:cNvPr>
              <p:cNvSpPr txBox="1"/>
              <p:nvPr/>
            </p:nvSpPr>
            <p:spPr>
              <a:xfrm>
                <a:off x="304165" y="2433661"/>
                <a:ext cx="2574801" cy="23621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>
                <a:defPPr>
                  <a:defRPr lang="pt-BR"/>
                </a:defPPr>
                <a:lvl1pPr marL="108000" marR="0" lvl="0" indent="-108000" fontAlgn="auto">
                  <a:lnSpc>
                    <a:spcPct val="85000"/>
                  </a:lnSpc>
                  <a:spcBef>
                    <a:spcPts val="400"/>
                  </a:spcBef>
                  <a:spcAft>
                    <a:spcPts val="400"/>
                  </a:spcAft>
                  <a:buClr>
                    <a:srgbClr val="EA2F29"/>
                  </a:buClr>
                  <a:buSzPct val="50000"/>
                  <a:buFont typeface="Arial" panose="020B0604020202020204" pitchFamily="34" charset="0"/>
                  <a:buChar char="•"/>
                  <a:tabLst/>
                  <a:defRPr sz="1400">
                    <a:solidFill>
                      <a:srgbClr val="54575A"/>
                    </a:solidFill>
                    <a:latin typeface="Segoe UI Light" panose="020B0502040204020203" pitchFamily="34" charset="0"/>
                    <a:ea typeface="Verdana" panose="020B0604030504040204" pitchFamily="34" charset="0"/>
                    <a:cs typeface="Segoe UI Light" panose="020B0502040204020203" pitchFamily="34" charset="0"/>
                  </a:defRPr>
                </a:lvl1pPr>
              </a:lstStyle>
              <a:p>
                <a:pPr marL="0" marR="0" lvl="0" indent="0" defTabSz="1088261" rtl="0" eaLnBrk="1" fontAlgn="auto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4575A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  <a:sym typeface="Montserrat Regular"/>
                </a:endParaRPr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EB619818-FBB6-EBBA-1898-0AE14AADC2A4}"/>
                </a:ext>
              </a:extLst>
            </p:cNvPr>
            <p:cNvGrpSpPr/>
            <p:nvPr/>
          </p:nvGrpSpPr>
          <p:grpSpPr>
            <a:xfrm>
              <a:off x="4845028" y="1172336"/>
              <a:ext cx="570794" cy="570794"/>
              <a:chOff x="4845028" y="1172336"/>
              <a:chExt cx="570794" cy="570794"/>
            </a:xfrm>
          </p:grpSpPr>
          <p:sp>
            <p:nvSpPr>
              <p:cNvPr id="27" name="Semicírculo 26">
                <a:extLst>
                  <a:ext uri="{FF2B5EF4-FFF2-40B4-BE49-F238E27FC236}">
                    <a16:creationId xmlns:a16="http://schemas.microsoft.com/office/drawing/2014/main" id="{2CEA2AF8-7E2A-3EFB-BF87-3D5CABAF9355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845028" y="1172336"/>
                <a:ext cx="570794" cy="570794"/>
              </a:xfrm>
              <a:prstGeom prst="blockArc">
                <a:avLst>
                  <a:gd name="adj1" fmla="val 10800000"/>
                  <a:gd name="adj2" fmla="val 0"/>
                  <a:gd name="adj3" fmla="val 6699"/>
                </a:avLst>
              </a:prstGeom>
              <a:solidFill>
                <a:srgbClr val="FCEF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pic>
            <p:nvPicPr>
              <p:cNvPr id="28" name="Gráfico 27">
                <a:extLst>
                  <a:ext uri="{FF2B5EF4-FFF2-40B4-BE49-F238E27FC236}">
                    <a16:creationId xmlns:a16="http://schemas.microsoft.com/office/drawing/2014/main" id="{0AC3A926-A1E4-4C17-ADE7-099610AD9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990351" y="1249364"/>
                <a:ext cx="302508" cy="375280"/>
              </a:xfrm>
              <a:prstGeom prst="rect">
                <a:avLst/>
              </a:prstGeom>
            </p:spPr>
          </p:pic>
        </p:grpSp>
      </p:grp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8F3CF3EF-E15C-EE0E-13A4-6B8F93E796BE}"/>
              </a:ext>
            </a:extLst>
          </p:cNvPr>
          <p:cNvSpPr txBox="1"/>
          <p:nvPr/>
        </p:nvSpPr>
        <p:spPr>
          <a:xfrm>
            <a:off x="8382467" y="3183257"/>
            <a:ext cx="2253816" cy="16337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L="108000" marR="0" lvl="0" indent="-108000" fontAlgn="auto">
              <a:lnSpc>
                <a:spcPct val="85000"/>
              </a:lnSpc>
              <a:spcBef>
                <a:spcPts val="400"/>
              </a:spcBef>
              <a:spcAft>
                <a:spcPts val="400"/>
              </a:spcAft>
              <a:buClr>
                <a:srgbClr val="EA2F29"/>
              </a:buClr>
              <a:buSzPct val="50000"/>
              <a:buFont typeface="Arial" panose="020B0604020202020204" pitchFamily="34" charset="0"/>
              <a:buChar char="•"/>
              <a:tabLst/>
              <a:defRPr sz="1100">
                <a:solidFill>
                  <a:srgbClr val="54575A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defRPr>
            </a:lvl1pPr>
          </a:lstStyle>
          <a:p>
            <a:r>
              <a:rPr lang="pt-BR" sz="1100" dirty="0" err="1">
                <a:latin typeface="Segoe UI "/>
              </a:rPr>
              <a:t>Lorem</a:t>
            </a:r>
            <a:r>
              <a:rPr lang="pt-BR" sz="1100" dirty="0">
                <a:latin typeface="Segoe UI "/>
              </a:rPr>
              <a:t> ipsum </a:t>
            </a:r>
            <a:r>
              <a:rPr lang="pt-BR" sz="1100" dirty="0" err="1">
                <a:latin typeface="Segoe UI "/>
              </a:rPr>
              <a:t>dolor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sit</a:t>
            </a:r>
            <a:r>
              <a:rPr lang="pt-BR" sz="1100" dirty="0">
                <a:latin typeface="Segoe UI "/>
              </a:rPr>
              <a:t> atem, </a:t>
            </a:r>
            <a:r>
              <a:rPr lang="pt-BR" sz="1100" dirty="0" err="1">
                <a:latin typeface="Segoe UI "/>
              </a:rPr>
              <a:t>consectetur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adipiscing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elit</a:t>
            </a:r>
            <a:r>
              <a:rPr lang="pt-BR" sz="1100" dirty="0">
                <a:latin typeface="Segoe UI "/>
              </a:rPr>
              <a:t>, </a:t>
            </a:r>
            <a:r>
              <a:rPr lang="pt-BR" sz="1100" dirty="0" err="1">
                <a:latin typeface="Segoe UI "/>
              </a:rPr>
              <a:t>sed</a:t>
            </a:r>
            <a:r>
              <a:rPr lang="pt-BR" sz="1100" dirty="0">
                <a:latin typeface="Segoe UI "/>
              </a:rPr>
              <a:t> do </a:t>
            </a:r>
            <a:r>
              <a:rPr lang="pt-BR" sz="1100" dirty="0" err="1">
                <a:latin typeface="Segoe UI "/>
              </a:rPr>
              <a:t>eiusmod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tempor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incididunt</a:t>
            </a:r>
            <a:r>
              <a:rPr lang="pt-BR" sz="1100" dirty="0">
                <a:latin typeface="Segoe UI "/>
              </a:rPr>
              <a:t> ut labore et </a:t>
            </a:r>
            <a:r>
              <a:rPr lang="pt-BR" sz="1100" dirty="0" err="1">
                <a:latin typeface="Segoe UI "/>
              </a:rPr>
              <a:t>dolore</a:t>
            </a:r>
            <a:r>
              <a:rPr lang="pt-BR" sz="1100" dirty="0">
                <a:latin typeface="Segoe UI "/>
              </a:rPr>
              <a:t> magna </a:t>
            </a:r>
            <a:r>
              <a:rPr lang="pt-BR" sz="1100" dirty="0" err="1">
                <a:latin typeface="Segoe UI "/>
              </a:rPr>
              <a:t>aliqua</a:t>
            </a:r>
            <a:r>
              <a:rPr lang="pt-BR" sz="1100" dirty="0">
                <a:latin typeface="Segoe UI "/>
              </a:rPr>
              <a:t>. Ut </a:t>
            </a:r>
            <a:r>
              <a:rPr lang="pt-BR" sz="1100" dirty="0" err="1">
                <a:latin typeface="Segoe UI "/>
              </a:rPr>
              <a:t>enim</a:t>
            </a:r>
            <a:r>
              <a:rPr lang="pt-BR" sz="1100" dirty="0">
                <a:latin typeface="Segoe UI "/>
              </a:rPr>
              <a:t> ad </a:t>
            </a:r>
            <a:r>
              <a:rPr lang="pt-BR" sz="1100" dirty="0" err="1">
                <a:latin typeface="Segoe UI "/>
              </a:rPr>
              <a:t>minim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veniam</a:t>
            </a:r>
            <a:r>
              <a:rPr lang="pt-BR" sz="1100" dirty="0">
                <a:latin typeface="Segoe UI "/>
              </a:rPr>
              <a:t>, quis </a:t>
            </a:r>
            <a:r>
              <a:rPr lang="pt-BR" sz="1100" dirty="0" err="1">
                <a:latin typeface="Segoe UI "/>
              </a:rPr>
              <a:t>nostrud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exercitation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ullamco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laboris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nisi</a:t>
            </a:r>
            <a:r>
              <a:rPr lang="pt-BR" sz="1100" dirty="0">
                <a:latin typeface="Segoe UI "/>
              </a:rPr>
              <a:t> ut </a:t>
            </a:r>
            <a:r>
              <a:rPr lang="pt-BR" sz="1100" dirty="0" err="1">
                <a:latin typeface="Segoe UI "/>
              </a:rPr>
              <a:t>aliquip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ex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ea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commodo</a:t>
            </a:r>
            <a:r>
              <a:rPr lang="pt-BR" sz="1100" dirty="0">
                <a:latin typeface="Segoe UI "/>
              </a:rPr>
              <a:t> </a:t>
            </a:r>
            <a:r>
              <a:rPr lang="pt-BR" sz="1100" dirty="0" err="1">
                <a:latin typeface="Segoe UI "/>
              </a:rPr>
              <a:t>consequat</a:t>
            </a:r>
            <a:r>
              <a:rPr lang="pt-BR" sz="1100" dirty="0">
                <a:latin typeface="Segoe UI "/>
              </a:rPr>
              <a:t>. </a:t>
            </a:r>
          </a:p>
          <a:p>
            <a:endParaRPr lang="pt-BR" dirty="0"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70305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8 -1.85185E-6 L -1.66667E-6 -1.85185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607 -4.07407E-6 L -1.66667E-6 -4.07407E-6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3607 -4.07407E-6 L -1.66667E-6 -4.0740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3607 -4.07407E-6 L -1.66667E-6 -4.07407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607 -4.07407E-6 L -1.66667E-6 -4.07407E-6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702D3E50-053F-3EDB-E367-600F394FB8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9" t="6414" r="3153" b="7510"/>
          <a:stretch/>
        </p:blipFill>
        <p:spPr>
          <a:xfrm>
            <a:off x="6910086" y="439838"/>
            <a:ext cx="4896091" cy="590308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83525EC-574F-1545-7368-9C323F3BA9CE}"/>
              </a:ext>
            </a:extLst>
          </p:cNvPr>
          <p:cNvSpPr txBox="1"/>
          <p:nvPr/>
        </p:nvSpPr>
        <p:spPr>
          <a:xfrm>
            <a:off x="833379" y="368366"/>
            <a:ext cx="4444818" cy="15050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dirty="0">
                <a:solidFill>
                  <a:srgbClr val="54575A"/>
                </a:solidFill>
                <a:latin typeface="Dax Light" pitchFamily="50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dirty="0">
                <a:solidFill>
                  <a:srgbClr val="54575A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dirty="0">
                <a:solidFill>
                  <a:srgbClr val="EA2F29"/>
                </a:solidFill>
                <a:latin typeface="Dax" pitchFamily="50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298DC0-D179-8363-DB2E-E9BEEC298535}"/>
              </a:ext>
            </a:extLst>
          </p:cNvPr>
          <p:cNvSpPr txBox="1"/>
          <p:nvPr/>
        </p:nvSpPr>
        <p:spPr>
          <a:xfrm>
            <a:off x="946392" y="1873393"/>
            <a:ext cx="5149608" cy="12695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 marR="0" lvl="0" indent="0" defTabSz="1088261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solidFill>
                  <a:srgbClr val="54575A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defRPr>
            </a:lvl1pPr>
          </a:lstStyle>
          <a:p>
            <a:pPr algn="just"/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Lorem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ipsum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atem,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consectetur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adipiscing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elit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do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eiusmod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tempor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incididunt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labore et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dolore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magna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ad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minim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veniam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, quis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nostrud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exercitation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ullamco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laboris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nisi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ut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aliquip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ex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ea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commodo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pt-BR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consequat</a:t>
            </a:r>
            <a:r>
              <a:rPr lang="pt-BR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6FE43B4-785E-F698-8264-5A8BD95A0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2" t="5401" b="4135"/>
          <a:stretch/>
        </p:blipFill>
        <p:spPr>
          <a:xfrm>
            <a:off x="7338348" y="370390"/>
            <a:ext cx="4852127" cy="620403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C5DAC34-1C7A-A6EA-8976-3704711A1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7" b="56624"/>
          <a:stretch/>
        </p:blipFill>
        <p:spPr>
          <a:xfrm>
            <a:off x="6018834" y="0"/>
            <a:ext cx="6171641" cy="2974694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29BB662-7C56-B2D2-AB85-691A5844749B}"/>
              </a:ext>
            </a:extLst>
          </p:cNvPr>
          <p:cNvSpPr txBox="1">
            <a:spLocks/>
          </p:cNvSpPr>
          <p:nvPr/>
        </p:nvSpPr>
        <p:spPr>
          <a:xfrm>
            <a:off x="1468053" y="3308538"/>
            <a:ext cx="4872944" cy="4847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088261"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Tópico 1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ut</a:t>
            </a: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3FCDF4F7-509D-CCFA-EA75-780A11601855}"/>
              </a:ext>
            </a:extLst>
          </p:cNvPr>
          <p:cNvGrpSpPr/>
          <p:nvPr/>
        </p:nvGrpSpPr>
        <p:grpSpPr>
          <a:xfrm>
            <a:off x="833379" y="3252434"/>
            <a:ext cx="570794" cy="570794"/>
            <a:chOff x="615390" y="3261291"/>
            <a:chExt cx="570794" cy="570794"/>
          </a:xfrm>
        </p:grpSpPr>
        <p:sp>
          <p:nvSpPr>
            <p:cNvPr id="24" name="Semicírculo 23">
              <a:extLst>
                <a:ext uri="{FF2B5EF4-FFF2-40B4-BE49-F238E27FC236}">
                  <a16:creationId xmlns:a16="http://schemas.microsoft.com/office/drawing/2014/main" id="{897089C0-E2E1-5F88-2C6F-0EC36794C9AE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3261291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82CB684F-7603-A585-0429-2AF0ECCE153C}"/>
                </a:ext>
              </a:extLst>
            </p:cNvPr>
            <p:cNvGrpSpPr/>
            <p:nvPr/>
          </p:nvGrpSpPr>
          <p:grpSpPr>
            <a:xfrm>
              <a:off x="732168" y="3387649"/>
              <a:ext cx="340495" cy="253191"/>
              <a:chOff x="4852987" y="2505075"/>
              <a:chExt cx="2487453" cy="1849659"/>
            </a:xfrm>
            <a:solidFill>
              <a:srgbClr val="66696C"/>
            </a:solidFill>
          </p:grpSpPr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2B9EE344-0134-FE70-F000-22811FBD1462}"/>
                  </a:ext>
                </a:extLst>
              </p:cNvPr>
              <p:cNvSpPr/>
              <p:nvPr/>
            </p:nvSpPr>
            <p:spPr>
              <a:xfrm>
                <a:off x="5227319" y="2762618"/>
                <a:ext cx="1855672" cy="1154061"/>
              </a:xfrm>
              <a:custGeom>
                <a:avLst/>
                <a:gdLst>
                  <a:gd name="connsiteX0" fmla="*/ 28004 w 1855672"/>
                  <a:gd name="connsiteY0" fmla="*/ 990803 h 1154061"/>
                  <a:gd name="connsiteX1" fmla="*/ 28004 w 1855672"/>
                  <a:gd name="connsiteY1" fmla="*/ 1126058 h 1154061"/>
                  <a:gd name="connsiteX2" fmla="*/ 95631 w 1855672"/>
                  <a:gd name="connsiteY2" fmla="*/ 1154061 h 1154061"/>
                  <a:gd name="connsiteX3" fmla="*/ 163258 w 1855672"/>
                  <a:gd name="connsiteY3" fmla="*/ 1126058 h 1154061"/>
                  <a:gd name="connsiteX4" fmla="*/ 533400 w 1855672"/>
                  <a:gd name="connsiteY4" fmla="*/ 755916 h 1154061"/>
                  <a:gd name="connsiteX5" fmla="*/ 398145 w 1855672"/>
                  <a:gd name="connsiteY5" fmla="*/ 620661 h 1154061"/>
                  <a:gd name="connsiteX6" fmla="*/ 28004 w 1855672"/>
                  <a:gd name="connsiteY6" fmla="*/ 990803 h 1154061"/>
                  <a:gd name="connsiteX7" fmla="*/ 1791081 w 1855672"/>
                  <a:gd name="connsiteY7" fmla="*/ 488 h 1154061"/>
                  <a:gd name="connsiteX8" fmla="*/ 1504283 w 1855672"/>
                  <a:gd name="connsiteY8" fmla="*/ 41446 h 1154061"/>
                  <a:gd name="connsiteX9" fmla="*/ 1472279 w 1855672"/>
                  <a:gd name="connsiteY9" fmla="*/ 137553 h 1154061"/>
                  <a:gd name="connsiteX10" fmla="*/ 1520571 w 1855672"/>
                  <a:gd name="connsiteY10" fmla="*/ 185845 h 1154061"/>
                  <a:gd name="connsiteX11" fmla="*/ 1216438 w 1855672"/>
                  <a:gd name="connsiteY11" fmla="*/ 449402 h 1154061"/>
                  <a:gd name="connsiteX12" fmla="*/ 960501 w 1855672"/>
                  <a:gd name="connsiteY12" fmla="*/ 193465 h 1154061"/>
                  <a:gd name="connsiteX13" fmla="*/ 825246 w 1855672"/>
                  <a:gd name="connsiteY13" fmla="*/ 193465 h 1154061"/>
                  <a:gd name="connsiteX14" fmla="*/ 758952 w 1855672"/>
                  <a:gd name="connsiteY14" fmla="*/ 259759 h 1154061"/>
                  <a:gd name="connsiteX15" fmla="*/ 1144143 w 1855672"/>
                  <a:gd name="connsiteY15" fmla="*/ 647712 h 1154061"/>
                  <a:gd name="connsiteX16" fmla="*/ 1274445 w 1855672"/>
                  <a:gd name="connsiteY16" fmla="*/ 652379 h 1154061"/>
                  <a:gd name="connsiteX17" fmla="*/ 1656207 w 1855672"/>
                  <a:gd name="connsiteY17" fmla="*/ 321481 h 1154061"/>
                  <a:gd name="connsiteX18" fmla="*/ 1718024 w 1855672"/>
                  <a:gd name="connsiteY18" fmla="*/ 383394 h 1154061"/>
                  <a:gd name="connsiteX19" fmla="*/ 1814132 w 1855672"/>
                  <a:gd name="connsiteY19" fmla="*/ 351389 h 1154061"/>
                  <a:gd name="connsiteX20" fmla="*/ 1855089 w 1855672"/>
                  <a:gd name="connsiteY20" fmla="*/ 64592 h 1154061"/>
                  <a:gd name="connsiteX21" fmla="*/ 1791081 w 1855672"/>
                  <a:gd name="connsiteY21" fmla="*/ 584 h 1154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55672" h="1154061">
                    <a:moveTo>
                      <a:pt x="28004" y="990803"/>
                    </a:moveTo>
                    <a:cubicBezTo>
                      <a:pt x="-9335" y="1028141"/>
                      <a:pt x="-9335" y="1088720"/>
                      <a:pt x="28004" y="1126058"/>
                    </a:cubicBezTo>
                    <a:cubicBezTo>
                      <a:pt x="46673" y="1144727"/>
                      <a:pt x="71152" y="1154061"/>
                      <a:pt x="95631" y="1154061"/>
                    </a:cubicBezTo>
                    <a:cubicBezTo>
                      <a:pt x="120110" y="1154061"/>
                      <a:pt x="144590" y="1144727"/>
                      <a:pt x="163258" y="1126058"/>
                    </a:cubicBezTo>
                    <a:lnTo>
                      <a:pt x="533400" y="755916"/>
                    </a:lnTo>
                    <a:lnTo>
                      <a:pt x="398145" y="620661"/>
                    </a:lnTo>
                    <a:lnTo>
                      <a:pt x="28004" y="990803"/>
                    </a:lnTo>
                    <a:close/>
                    <a:moveTo>
                      <a:pt x="1791081" y="488"/>
                    </a:moveTo>
                    <a:lnTo>
                      <a:pt x="1504283" y="41446"/>
                    </a:lnTo>
                    <a:cubicBezTo>
                      <a:pt x="1458087" y="48018"/>
                      <a:pt x="1439323" y="104501"/>
                      <a:pt x="1472279" y="137553"/>
                    </a:cubicBezTo>
                    <a:lnTo>
                      <a:pt x="1520571" y="185845"/>
                    </a:lnTo>
                    <a:lnTo>
                      <a:pt x="1216438" y="449402"/>
                    </a:lnTo>
                    <a:lnTo>
                      <a:pt x="960501" y="193465"/>
                    </a:lnTo>
                    <a:cubicBezTo>
                      <a:pt x="923163" y="156127"/>
                      <a:pt x="862584" y="156127"/>
                      <a:pt x="825246" y="193465"/>
                    </a:cubicBezTo>
                    <a:lnTo>
                      <a:pt x="758952" y="259759"/>
                    </a:lnTo>
                    <a:lnTo>
                      <a:pt x="1144143" y="647712"/>
                    </a:lnTo>
                    <a:cubicBezTo>
                      <a:pt x="1179576" y="683240"/>
                      <a:pt x="1236536" y="685241"/>
                      <a:pt x="1274445" y="652379"/>
                    </a:cubicBezTo>
                    <a:lnTo>
                      <a:pt x="1656207" y="321481"/>
                    </a:lnTo>
                    <a:lnTo>
                      <a:pt x="1718024" y="383394"/>
                    </a:lnTo>
                    <a:cubicBezTo>
                      <a:pt x="1750981" y="416350"/>
                      <a:pt x="1807464" y="397586"/>
                      <a:pt x="1814132" y="351389"/>
                    </a:cubicBezTo>
                    <a:lnTo>
                      <a:pt x="1855089" y="64592"/>
                    </a:lnTo>
                    <a:cubicBezTo>
                      <a:pt x="1860423" y="27254"/>
                      <a:pt x="1828419" y="-4750"/>
                      <a:pt x="1791081" y="58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B1C8FFC3-CF72-86AD-ECCF-72CB3485C4BE}"/>
                  </a:ext>
                </a:extLst>
              </p:cNvPr>
              <p:cNvSpPr/>
              <p:nvPr/>
            </p:nvSpPr>
            <p:spPr>
              <a:xfrm>
                <a:off x="4852987" y="2505075"/>
                <a:ext cx="2487453" cy="1849659"/>
              </a:xfrm>
              <a:custGeom>
                <a:avLst/>
                <a:gdLst>
                  <a:gd name="connsiteX0" fmla="*/ 2391918 w 2487453"/>
                  <a:gd name="connsiteY0" fmla="*/ 1658398 h 1849659"/>
                  <a:gd name="connsiteX1" fmla="*/ 191357 w 2487453"/>
                  <a:gd name="connsiteY1" fmla="*/ 1658398 h 1849659"/>
                  <a:gd name="connsiteX2" fmla="*/ 191357 w 2487453"/>
                  <a:gd name="connsiteY2" fmla="*/ 1218343 h 1849659"/>
                  <a:gd name="connsiteX3" fmla="*/ 195263 w 2487453"/>
                  <a:gd name="connsiteY3" fmla="*/ 1215771 h 1849659"/>
                  <a:gd name="connsiteX4" fmla="*/ 765429 w 2487453"/>
                  <a:gd name="connsiteY4" fmla="*/ 645605 h 1849659"/>
                  <a:gd name="connsiteX5" fmla="*/ 1590770 w 2487453"/>
                  <a:gd name="connsiteY5" fmla="*/ 1470946 h 1849659"/>
                  <a:gd name="connsiteX6" fmla="*/ 1658398 w 2487453"/>
                  <a:gd name="connsiteY6" fmla="*/ 1498949 h 1849659"/>
                  <a:gd name="connsiteX7" fmla="*/ 1720120 w 2487453"/>
                  <a:gd name="connsiteY7" fmla="*/ 1476280 h 1849659"/>
                  <a:gd name="connsiteX8" fmla="*/ 2134743 w 2487453"/>
                  <a:gd name="connsiteY8" fmla="*/ 1125474 h 1849659"/>
                  <a:gd name="connsiteX9" fmla="*/ 2145983 w 2487453"/>
                  <a:gd name="connsiteY9" fmla="*/ 990695 h 1849659"/>
                  <a:gd name="connsiteX10" fmla="*/ 2011204 w 2487453"/>
                  <a:gd name="connsiteY10" fmla="*/ 979456 h 1849659"/>
                  <a:gd name="connsiteX11" fmla="*/ 1663827 w 2487453"/>
                  <a:gd name="connsiteY11" fmla="*/ 1273397 h 1849659"/>
                  <a:gd name="connsiteX12" fmla="*/ 833057 w 2487453"/>
                  <a:gd name="connsiteY12" fmla="*/ 442627 h 1849659"/>
                  <a:gd name="connsiteX13" fmla="*/ 697802 w 2487453"/>
                  <a:gd name="connsiteY13" fmla="*/ 442627 h 1849659"/>
                  <a:gd name="connsiteX14" fmla="*/ 191357 w 2487453"/>
                  <a:gd name="connsiteY14" fmla="*/ 949071 h 1849659"/>
                  <a:gd name="connsiteX15" fmla="*/ 191357 w 2487453"/>
                  <a:gd name="connsiteY15" fmla="*/ 95631 h 1849659"/>
                  <a:gd name="connsiteX16" fmla="*/ 95631 w 2487453"/>
                  <a:gd name="connsiteY16" fmla="*/ 0 h 1849659"/>
                  <a:gd name="connsiteX17" fmla="*/ 0 w 2487453"/>
                  <a:gd name="connsiteY17" fmla="*/ 95631 h 1849659"/>
                  <a:gd name="connsiteX18" fmla="*/ 0 w 2487453"/>
                  <a:gd name="connsiteY18" fmla="*/ 1754029 h 1849659"/>
                  <a:gd name="connsiteX19" fmla="*/ 95631 w 2487453"/>
                  <a:gd name="connsiteY19" fmla="*/ 1849660 h 1849659"/>
                  <a:gd name="connsiteX20" fmla="*/ 2391823 w 2487453"/>
                  <a:gd name="connsiteY20" fmla="*/ 1849660 h 1849659"/>
                  <a:gd name="connsiteX21" fmla="*/ 2487454 w 2487453"/>
                  <a:gd name="connsiteY21" fmla="*/ 1754029 h 1849659"/>
                  <a:gd name="connsiteX22" fmla="*/ 2391823 w 2487453"/>
                  <a:gd name="connsiteY22" fmla="*/ 1658398 h 1849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87453" h="1849659">
                    <a:moveTo>
                      <a:pt x="2391918" y="1658398"/>
                    </a:moveTo>
                    <a:lnTo>
                      <a:pt x="191357" y="1658398"/>
                    </a:lnTo>
                    <a:lnTo>
                      <a:pt x="191357" y="1218343"/>
                    </a:lnTo>
                    <a:cubicBezTo>
                      <a:pt x="192500" y="1217295"/>
                      <a:pt x="194119" y="1216914"/>
                      <a:pt x="195263" y="1215771"/>
                    </a:cubicBezTo>
                    <a:lnTo>
                      <a:pt x="765429" y="645605"/>
                    </a:lnTo>
                    <a:lnTo>
                      <a:pt x="1590770" y="1470946"/>
                    </a:lnTo>
                    <a:cubicBezTo>
                      <a:pt x="1609344" y="1489615"/>
                      <a:pt x="1633823" y="1498949"/>
                      <a:pt x="1658398" y="1498949"/>
                    </a:cubicBezTo>
                    <a:cubicBezTo>
                      <a:pt x="1680305" y="1498949"/>
                      <a:pt x="1702213" y="1491520"/>
                      <a:pt x="1720120" y="1476280"/>
                    </a:cubicBezTo>
                    <a:lnTo>
                      <a:pt x="2134743" y="1125474"/>
                    </a:lnTo>
                    <a:cubicBezTo>
                      <a:pt x="2175129" y="1091375"/>
                      <a:pt x="2180082" y="1030986"/>
                      <a:pt x="2145983" y="990695"/>
                    </a:cubicBezTo>
                    <a:cubicBezTo>
                      <a:pt x="2111883" y="950309"/>
                      <a:pt x="2051590" y="945261"/>
                      <a:pt x="2011204" y="979456"/>
                    </a:cubicBezTo>
                    <a:lnTo>
                      <a:pt x="1663827" y="1273397"/>
                    </a:lnTo>
                    <a:lnTo>
                      <a:pt x="833057" y="442627"/>
                    </a:lnTo>
                    <a:cubicBezTo>
                      <a:pt x="795719" y="405289"/>
                      <a:pt x="735140" y="405289"/>
                      <a:pt x="697802" y="442627"/>
                    </a:cubicBezTo>
                    <a:lnTo>
                      <a:pt x="191357" y="949071"/>
                    </a:lnTo>
                    <a:lnTo>
                      <a:pt x="191357" y="95631"/>
                    </a:lnTo>
                    <a:cubicBezTo>
                      <a:pt x="191357" y="42863"/>
                      <a:pt x="148495" y="0"/>
                      <a:pt x="95631" y="0"/>
                    </a:cubicBezTo>
                    <a:cubicBezTo>
                      <a:pt x="42767" y="0"/>
                      <a:pt x="0" y="42863"/>
                      <a:pt x="0" y="95631"/>
                    </a:cubicBezTo>
                    <a:lnTo>
                      <a:pt x="0" y="1754029"/>
                    </a:lnTo>
                    <a:cubicBezTo>
                      <a:pt x="0" y="1806893"/>
                      <a:pt x="42863" y="1849660"/>
                      <a:pt x="95631" y="1849660"/>
                    </a:cubicBezTo>
                    <a:lnTo>
                      <a:pt x="2391823" y="1849660"/>
                    </a:lnTo>
                    <a:cubicBezTo>
                      <a:pt x="2444687" y="1849660"/>
                      <a:pt x="2487454" y="1806797"/>
                      <a:pt x="2487454" y="1754029"/>
                    </a:cubicBezTo>
                    <a:cubicBezTo>
                      <a:pt x="2487454" y="1701260"/>
                      <a:pt x="2444591" y="1658398"/>
                      <a:pt x="2391823" y="1658398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ECC97454-713A-3C8F-DBDC-B3B50F7D9BD2}"/>
              </a:ext>
            </a:extLst>
          </p:cNvPr>
          <p:cNvGrpSpPr/>
          <p:nvPr/>
        </p:nvGrpSpPr>
        <p:grpSpPr>
          <a:xfrm>
            <a:off x="833379" y="4062665"/>
            <a:ext cx="570794" cy="570794"/>
            <a:chOff x="615390" y="4071522"/>
            <a:chExt cx="570794" cy="570794"/>
          </a:xfrm>
        </p:grpSpPr>
        <p:sp>
          <p:nvSpPr>
            <p:cNvPr id="29" name="Semicírculo 28">
              <a:extLst>
                <a:ext uri="{FF2B5EF4-FFF2-40B4-BE49-F238E27FC236}">
                  <a16:creationId xmlns:a16="http://schemas.microsoft.com/office/drawing/2014/main" id="{DADF0876-D8FB-C899-FD12-BB7306742B10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4071522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21F73F65-0F20-4778-3CF8-7BC9AAD91EC8}"/>
                </a:ext>
              </a:extLst>
            </p:cNvPr>
            <p:cNvGrpSpPr/>
            <p:nvPr/>
          </p:nvGrpSpPr>
          <p:grpSpPr>
            <a:xfrm>
              <a:off x="789309" y="4177876"/>
              <a:ext cx="217689" cy="308182"/>
              <a:chOff x="5233987" y="2209966"/>
              <a:chExt cx="1722215" cy="2438138"/>
            </a:xfrm>
            <a:solidFill>
              <a:srgbClr val="66696C"/>
            </a:solidFill>
          </p:grpSpPr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id="{FB81E17C-FF7D-9883-DA4C-04DB0BCE71C2}"/>
                  </a:ext>
                </a:extLst>
              </p:cNvPr>
              <p:cNvSpPr/>
              <p:nvPr/>
            </p:nvSpPr>
            <p:spPr>
              <a:xfrm>
                <a:off x="5233987" y="2209966"/>
                <a:ext cx="1722215" cy="2438138"/>
              </a:xfrm>
              <a:custGeom>
                <a:avLst/>
                <a:gdLst>
                  <a:gd name="connsiteX0" fmla="*/ 1528858 w 1722215"/>
                  <a:gd name="connsiteY0" fmla="*/ 909376 h 2438138"/>
                  <a:gd name="connsiteX1" fmla="*/ 1530763 w 1722215"/>
                  <a:gd name="connsiteY1" fmla="*/ 890230 h 2438138"/>
                  <a:gd name="connsiteX2" fmla="*/ 1502378 w 1722215"/>
                  <a:gd name="connsiteY2" fmla="*/ 791075 h 2438138"/>
                  <a:gd name="connsiteX3" fmla="*/ 1574006 w 1722215"/>
                  <a:gd name="connsiteY3" fmla="*/ 719447 h 2438138"/>
                  <a:gd name="connsiteX4" fmla="*/ 1609154 w 1722215"/>
                  <a:gd name="connsiteY4" fmla="*/ 605719 h 2438138"/>
                  <a:gd name="connsiteX5" fmla="*/ 1588580 w 1722215"/>
                  <a:gd name="connsiteY5" fmla="*/ 496467 h 2438138"/>
                  <a:gd name="connsiteX6" fmla="*/ 1623727 w 1722215"/>
                  <a:gd name="connsiteY6" fmla="*/ 382738 h 2438138"/>
                  <a:gd name="connsiteX7" fmla="*/ 1682115 w 1722215"/>
                  <a:gd name="connsiteY7" fmla="*/ 324350 h 2438138"/>
                  <a:gd name="connsiteX8" fmla="*/ 1682115 w 1722215"/>
                  <a:gd name="connsiteY8" fmla="*/ 143947 h 2438138"/>
                  <a:gd name="connsiteX9" fmla="*/ 1575530 w 1722215"/>
                  <a:gd name="connsiteY9" fmla="*/ 37362 h 2438138"/>
                  <a:gd name="connsiteX10" fmla="*/ 1395127 w 1722215"/>
                  <a:gd name="connsiteY10" fmla="*/ 37362 h 2438138"/>
                  <a:gd name="connsiteX11" fmla="*/ 1336739 w 1722215"/>
                  <a:gd name="connsiteY11" fmla="*/ 95750 h 2438138"/>
                  <a:gd name="connsiteX12" fmla="*/ 1223010 w 1722215"/>
                  <a:gd name="connsiteY12" fmla="*/ 130897 h 2438138"/>
                  <a:gd name="connsiteX13" fmla="*/ 1113758 w 1722215"/>
                  <a:gd name="connsiteY13" fmla="*/ 110323 h 2438138"/>
                  <a:gd name="connsiteX14" fmla="*/ 1000030 w 1722215"/>
                  <a:gd name="connsiteY14" fmla="*/ 145471 h 2438138"/>
                  <a:gd name="connsiteX15" fmla="*/ 435007 w 1722215"/>
                  <a:gd name="connsiteY15" fmla="*/ 710494 h 2438138"/>
                  <a:gd name="connsiteX16" fmla="*/ 435007 w 1722215"/>
                  <a:gd name="connsiteY16" fmla="*/ 890897 h 2438138"/>
                  <a:gd name="connsiteX17" fmla="*/ 828675 w 1722215"/>
                  <a:gd name="connsiteY17" fmla="*/ 1284565 h 2438138"/>
                  <a:gd name="connsiteX18" fmla="*/ 1009079 w 1722215"/>
                  <a:gd name="connsiteY18" fmla="*/ 1284565 h 2438138"/>
                  <a:gd name="connsiteX19" fmla="*/ 1240441 w 1722215"/>
                  <a:gd name="connsiteY19" fmla="*/ 1053203 h 2438138"/>
                  <a:gd name="connsiteX20" fmla="*/ 1339596 w 1722215"/>
                  <a:gd name="connsiteY20" fmla="*/ 1081588 h 2438138"/>
                  <a:gd name="connsiteX21" fmla="*/ 1414748 w 1722215"/>
                  <a:gd name="connsiteY21" fmla="*/ 1066157 h 2438138"/>
                  <a:gd name="connsiteX22" fmla="*/ 1530953 w 1722215"/>
                  <a:gd name="connsiteY22" fmla="*/ 1368576 h 2438138"/>
                  <a:gd name="connsiteX23" fmla="*/ 1530953 w 1722215"/>
                  <a:gd name="connsiteY23" fmla="*/ 1432393 h 2438138"/>
                  <a:gd name="connsiteX24" fmla="*/ 1016889 w 1722215"/>
                  <a:gd name="connsiteY24" fmla="*/ 1910739 h 2438138"/>
                  <a:gd name="connsiteX25" fmla="*/ 95631 w 1722215"/>
                  <a:gd name="connsiteY25" fmla="*/ 1910739 h 2438138"/>
                  <a:gd name="connsiteX26" fmla="*/ 0 w 1722215"/>
                  <a:gd name="connsiteY26" fmla="*/ 2006370 h 2438138"/>
                  <a:gd name="connsiteX27" fmla="*/ 95631 w 1722215"/>
                  <a:gd name="connsiteY27" fmla="*/ 2102001 h 2438138"/>
                  <a:gd name="connsiteX28" fmla="*/ 434721 w 1722215"/>
                  <a:gd name="connsiteY28" fmla="*/ 2102001 h 2438138"/>
                  <a:gd name="connsiteX29" fmla="*/ 318897 w 1722215"/>
                  <a:gd name="connsiteY29" fmla="*/ 2388989 h 2438138"/>
                  <a:gd name="connsiteX30" fmla="*/ 318897 w 1722215"/>
                  <a:gd name="connsiteY30" fmla="*/ 2406229 h 2438138"/>
                  <a:gd name="connsiteX31" fmla="*/ 350806 w 1722215"/>
                  <a:gd name="connsiteY31" fmla="*/ 2438138 h 2438138"/>
                  <a:gd name="connsiteX32" fmla="*/ 1307592 w 1722215"/>
                  <a:gd name="connsiteY32" fmla="*/ 2438138 h 2438138"/>
                  <a:gd name="connsiteX33" fmla="*/ 1339501 w 1722215"/>
                  <a:gd name="connsiteY33" fmla="*/ 2406229 h 2438138"/>
                  <a:gd name="connsiteX34" fmla="*/ 1339501 w 1722215"/>
                  <a:gd name="connsiteY34" fmla="*/ 2388989 h 2438138"/>
                  <a:gd name="connsiteX35" fmla="*/ 1199007 w 1722215"/>
                  <a:gd name="connsiteY35" fmla="*/ 2078474 h 2438138"/>
                  <a:gd name="connsiteX36" fmla="*/ 1722215 w 1722215"/>
                  <a:gd name="connsiteY36" fmla="*/ 1432203 h 2438138"/>
                  <a:gd name="connsiteX37" fmla="*/ 1722215 w 1722215"/>
                  <a:gd name="connsiteY37" fmla="*/ 1368385 h 2438138"/>
                  <a:gd name="connsiteX38" fmla="*/ 1528953 w 1722215"/>
                  <a:gd name="connsiteY38" fmla="*/ 909185 h 24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722215" h="2438138">
                    <a:moveTo>
                      <a:pt x="1528858" y="909376"/>
                    </a:moveTo>
                    <a:cubicBezTo>
                      <a:pt x="1529525" y="902994"/>
                      <a:pt x="1530763" y="896803"/>
                      <a:pt x="1530763" y="890230"/>
                    </a:cubicBezTo>
                    <a:cubicBezTo>
                      <a:pt x="1530763" y="853750"/>
                      <a:pt x="1520000" y="820031"/>
                      <a:pt x="1502378" y="791075"/>
                    </a:cubicBezTo>
                    <a:lnTo>
                      <a:pt x="1574006" y="719447"/>
                    </a:lnTo>
                    <a:cubicBezTo>
                      <a:pt x="1603820" y="689634"/>
                      <a:pt x="1616964" y="647057"/>
                      <a:pt x="1609154" y="605719"/>
                    </a:cubicBezTo>
                    <a:lnTo>
                      <a:pt x="1588580" y="496467"/>
                    </a:lnTo>
                    <a:cubicBezTo>
                      <a:pt x="1580769" y="455033"/>
                      <a:pt x="1593914" y="412456"/>
                      <a:pt x="1623727" y="382738"/>
                    </a:cubicBezTo>
                    <a:lnTo>
                      <a:pt x="1682115" y="324350"/>
                    </a:lnTo>
                    <a:cubicBezTo>
                      <a:pt x="1731931" y="274534"/>
                      <a:pt x="1731931" y="193762"/>
                      <a:pt x="1682115" y="143947"/>
                    </a:cubicBezTo>
                    <a:lnTo>
                      <a:pt x="1575530" y="37362"/>
                    </a:lnTo>
                    <a:cubicBezTo>
                      <a:pt x="1525714" y="-12454"/>
                      <a:pt x="1444943" y="-12454"/>
                      <a:pt x="1395127" y="37362"/>
                    </a:cubicBezTo>
                    <a:lnTo>
                      <a:pt x="1336739" y="95750"/>
                    </a:lnTo>
                    <a:cubicBezTo>
                      <a:pt x="1306925" y="125563"/>
                      <a:pt x="1264349" y="138708"/>
                      <a:pt x="1223010" y="130897"/>
                    </a:cubicBezTo>
                    <a:lnTo>
                      <a:pt x="1113758" y="110323"/>
                    </a:lnTo>
                    <a:cubicBezTo>
                      <a:pt x="1072325" y="102513"/>
                      <a:pt x="1029748" y="115753"/>
                      <a:pt x="1000030" y="145471"/>
                    </a:cubicBezTo>
                    <a:lnTo>
                      <a:pt x="435007" y="710494"/>
                    </a:lnTo>
                    <a:cubicBezTo>
                      <a:pt x="385191" y="760309"/>
                      <a:pt x="385191" y="841081"/>
                      <a:pt x="435007" y="890897"/>
                    </a:cubicBezTo>
                    <a:lnTo>
                      <a:pt x="828675" y="1284565"/>
                    </a:lnTo>
                    <a:cubicBezTo>
                      <a:pt x="878491" y="1334381"/>
                      <a:pt x="959263" y="1334381"/>
                      <a:pt x="1009079" y="1284565"/>
                    </a:cubicBezTo>
                    <a:lnTo>
                      <a:pt x="1240441" y="1053203"/>
                    </a:lnTo>
                    <a:cubicBezTo>
                      <a:pt x="1269397" y="1070920"/>
                      <a:pt x="1303115" y="1081588"/>
                      <a:pt x="1339596" y="1081588"/>
                    </a:cubicBezTo>
                    <a:cubicBezTo>
                      <a:pt x="1366266" y="1081588"/>
                      <a:pt x="1391698" y="1076063"/>
                      <a:pt x="1414748" y="1066157"/>
                    </a:cubicBezTo>
                    <a:cubicBezTo>
                      <a:pt x="1487329" y="1148644"/>
                      <a:pt x="1530953" y="1253990"/>
                      <a:pt x="1530953" y="1368576"/>
                    </a:cubicBezTo>
                    <a:lnTo>
                      <a:pt x="1530953" y="1432393"/>
                    </a:lnTo>
                    <a:cubicBezTo>
                      <a:pt x="1530953" y="1696236"/>
                      <a:pt x="1300353" y="1910739"/>
                      <a:pt x="1016889" y="1910739"/>
                    </a:cubicBezTo>
                    <a:lnTo>
                      <a:pt x="95631" y="1910739"/>
                    </a:lnTo>
                    <a:cubicBezTo>
                      <a:pt x="42767" y="1910739"/>
                      <a:pt x="0" y="1953601"/>
                      <a:pt x="0" y="2006370"/>
                    </a:cubicBezTo>
                    <a:cubicBezTo>
                      <a:pt x="0" y="2059138"/>
                      <a:pt x="42863" y="2102001"/>
                      <a:pt x="95631" y="2102001"/>
                    </a:cubicBezTo>
                    <a:lnTo>
                      <a:pt x="434721" y="2102001"/>
                    </a:lnTo>
                    <a:cubicBezTo>
                      <a:pt x="363093" y="2176486"/>
                      <a:pt x="318897" y="2277547"/>
                      <a:pt x="318897" y="2388989"/>
                    </a:cubicBezTo>
                    <a:lnTo>
                      <a:pt x="318897" y="2406229"/>
                    </a:lnTo>
                    <a:cubicBezTo>
                      <a:pt x="318897" y="2423851"/>
                      <a:pt x="333185" y="2438138"/>
                      <a:pt x="350806" y="2438138"/>
                    </a:cubicBezTo>
                    <a:lnTo>
                      <a:pt x="1307592" y="2438138"/>
                    </a:lnTo>
                    <a:cubicBezTo>
                      <a:pt x="1325213" y="2438138"/>
                      <a:pt x="1339501" y="2423851"/>
                      <a:pt x="1339501" y="2406229"/>
                    </a:cubicBezTo>
                    <a:lnTo>
                      <a:pt x="1339501" y="2388989"/>
                    </a:lnTo>
                    <a:cubicBezTo>
                      <a:pt x="1339501" y="2265259"/>
                      <a:pt x="1285018" y="2154484"/>
                      <a:pt x="1199007" y="2078474"/>
                    </a:cubicBezTo>
                    <a:cubicBezTo>
                      <a:pt x="1499807" y="2001893"/>
                      <a:pt x="1722215" y="1741575"/>
                      <a:pt x="1722215" y="1432203"/>
                    </a:cubicBezTo>
                    <a:lnTo>
                      <a:pt x="1722215" y="1368385"/>
                    </a:lnTo>
                    <a:cubicBezTo>
                      <a:pt x="1722215" y="1190649"/>
                      <a:pt x="1648397" y="1029200"/>
                      <a:pt x="1528953" y="90918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id="{3DE91306-7029-B5A7-620F-34758BE151E8}"/>
                  </a:ext>
                </a:extLst>
              </p:cNvPr>
              <p:cNvSpPr/>
              <p:nvPr/>
            </p:nvSpPr>
            <p:spPr>
              <a:xfrm>
                <a:off x="5457253" y="3269813"/>
                <a:ext cx="892873" cy="723257"/>
              </a:xfrm>
              <a:custGeom>
                <a:avLst/>
                <a:gdLst>
                  <a:gd name="connsiteX0" fmla="*/ 199263 w 892873"/>
                  <a:gd name="connsiteY0" fmla="*/ 338066 h 723257"/>
                  <a:gd name="connsiteX1" fmla="*/ 379667 w 892873"/>
                  <a:gd name="connsiteY1" fmla="*/ 338066 h 723257"/>
                  <a:gd name="connsiteX2" fmla="*/ 414052 w 892873"/>
                  <a:gd name="connsiteY2" fmla="*/ 303681 h 723257"/>
                  <a:gd name="connsiteX3" fmla="*/ 414052 w 892873"/>
                  <a:gd name="connsiteY3" fmla="*/ 258532 h 723257"/>
                  <a:gd name="connsiteX4" fmla="*/ 164878 w 892873"/>
                  <a:gd name="connsiteY4" fmla="*/ 9358 h 723257"/>
                  <a:gd name="connsiteX5" fmla="*/ 119729 w 892873"/>
                  <a:gd name="connsiteY5" fmla="*/ 9358 h 723257"/>
                  <a:gd name="connsiteX6" fmla="*/ 85344 w 892873"/>
                  <a:gd name="connsiteY6" fmla="*/ 43744 h 723257"/>
                  <a:gd name="connsiteX7" fmla="*/ 85344 w 892873"/>
                  <a:gd name="connsiteY7" fmla="*/ 224147 h 723257"/>
                  <a:gd name="connsiteX8" fmla="*/ 199263 w 892873"/>
                  <a:gd name="connsiteY8" fmla="*/ 338066 h 723257"/>
                  <a:gd name="connsiteX9" fmla="*/ 797338 w 892873"/>
                  <a:gd name="connsiteY9" fmla="*/ 531995 h 723257"/>
                  <a:gd name="connsiteX10" fmla="*/ 95631 w 892873"/>
                  <a:gd name="connsiteY10" fmla="*/ 531995 h 723257"/>
                  <a:gd name="connsiteX11" fmla="*/ 0 w 892873"/>
                  <a:gd name="connsiteY11" fmla="*/ 627626 h 723257"/>
                  <a:gd name="connsiteX12" fmla="*/ 95631 w 892873"/>
                  <a:gd name="connsiteY12" fmla="*/ 723257 h 723257"/>
                  <a:gd name="connsiteX13" fmla="*/ 797243 w 892873"/>
                  <a:gd name="connsiteY13" fmla="*/ 723257 h 723257"/>
                  <a:gd name="connsiteX14" fmla="*/ 892874 w 892873"/>
                  <a:gd name="connsiteY14" fmla="*/ 627626 h 723257"/>
                  <a:gd name="connsiteX15" fmla="*/ 797243 w 892873"/>
                  <a:gd name="connsiteY15" fmla="*/ 531995 h 723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92873" h="723257">
                    <a:moveTo>
                      <a:pt x="199263" y="338066"/>
                    </a:moveTo>
                    <a:cubicBezTo>
                      <a:pt x="249079" y="387882"/>
                      <a:pt x="329851" y="387882"/>
                      <a:pt x="379667" y="338066"/>
                    </a:cubicBezTo>
                    <a:lnTo>
                      <a:pt x="414052" y="303681"/>
                    </a:lnTo>
                    <a:cubicBezTo>
                      <a:pt x="426530" y="291203"/>
                      <a:pt x="426530" y="271010"/>
                      <a:pt x="414052" y="258532"/>
                    </a:cubicBezTo>
                    <a:lnTo>
                      <a:pt x="164878" y="9358"/>
                    </a:lnTo>
                    <a:cubicBezTo>
                      <a:pt x="152400" y="-3119"/>
                      <a:pt x="132207" y="-3119"/>
                      <a:pt x="119729" y="9358"/>
                    </a:cubicBezTo>
                    <a:lnTo>
                      <a:pt x="85344" y="43744"/>
                    </a:lnTo>
                    <a:cubicBezTo>
                      <a:pt x="35528" y="93559"/>
                      <a:pt x="35528" y="174331"/>
                      <a:pt x="85344" y="224147"/>
                    </a:cubicBezTo>
                    <a:lnTo>
                      <a:pt x="199263" y="338066"/>
                    </a:lnTo>
                    <a:close/>
                    <a:moveTo>
                      <a:pt x="797338" y="531995"/>
                    </a:moveTo>
                    <a:lnTo>
                      <a:pt x="95631" y="531995"/>
                    </a:lnTo>
                    <a:cubicBezTo>
                      <a:pt x="42767" y="531995"/>
                      <a:pt x="0" y="574858"/>
                      <a:pt x="0" y="627626"/>
                    </a:cubicBezTo>
                    <a:cubicBezTo>
                      <a:pt x="0" y="680395"/>
                      <a:pt x="42863" y="723257"/>
                      <a:pt x="95631" y="723257"/>
                    </a:cubicBezTo>
                    <a:lnTo>
                      <a:pt x="797243" y="723257"/>
                    </a:lnTo>
                    <a:cubicBezTo>
                      <a:pt x="850106" y="723257"/>
                      <a:pt x="892874" y="680395"/>
                      <a:pt x="892874" y="627626"/>
                    </a:cubicBezTo>
                    <a:cubicBezTo>
                      <a:pt x="892874" y="574858"/>
                      <a:pt x="850011" y="531995"/>
                      <a:pt x="797243" y="531995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2FA6ADFA-AD57-0A3A-CF15-00AC9B36BF02}"/>
              </a:ext>
            </a:extLst>
          </p:cNvPr>
          <p:cNvGrpSpPr/>
          <p:nvPr/>
        </p:nvGrpSpPr>
        <p:grpSpPr>
          <a:xfrm>
            <a:off x="833379" y="4872897"/>
            <a:ext cx="570794" cy="570794"/>
            <a:chOff x="615390" y="4881754"/>
            <a:chExt cx="570794" cy="570794"/>
          </a:xfrm>
        </p:grpSpPr>
        <p:sp>
          <p:nvSpPr>
            <p:cNvPr id="34" name="Semicírculo 33">
              <a:extLst>
                <a:ext uri="{FF2B5EF4-FFF2-40B4-BE49-F238E27FC236}">
                  <a16:creationId xmlns:a16="http://schemas.microsoft.com/office/drawing/2014/main" id="{2EA9604A-A03E-280E-7F31-C5F90887819A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4881754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FEAA4ADF-D724-A4EE-AD93-5B4A07011A10}"/>
                </a:ext>
              </a:extLst>
            </p:cNvPr>
            <p:cNvGrpSpPr/>
            <p:nvPr/>
          </p:nvGrpSpPr>
          <p:grpSpPr>
            <a:xfrm>
              <a:off x="729825" y="4971916"/>
              <a:ext cx="330116" cy="350611"/>
              <a:chOff x="4914928" y="2176462"/>
              <a:chExt cx="2357476" cy="2503836"/>
            </a:xfrm>
            <a:solidFill>
              <a:srgbClr val="66696C"/>
            </a:solidFill>
          </p:grpSpPr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3D3DAB49-671B-CF82-07EE-2A9C3D20BCE3}"/>
                  </a:ext>
                </a:extLst>
              </p:cNvPr>
              <p:cNvSpPr/>
              <p:nvPr/>
            </p:nvSpPr>
            <p:spPr>
              <a:xfrm>
                <a:off x="4914928" y="2256471"/>
                <a:ext cx="2357476" cy="2088737"/>
              </a:xfrm>
              <a:custGeom>
                <a:avLst/>
                <a:gdLst>
                  <a:gd name="connsiteX0" fmla="*/ 2355695 w 2357476"/>
                  <a:gd name="connsiteY0" fmla="*/ 1262348 h 2088737"/>
                  <a:gd name="connsiteX1" fmla="*/ 2274447 w 2357476"/>
                  <a:gd name="connsiteY1" fmla="*/ 825913 h 2088737"/>
                  <a:gd name="connsiteX2" fmla="*/ 2065183 w 2357476"/>
                  <a:gd name="connsiteY2" fmla="*/ 651986 h 2088737"/>
                  <a:gd name="connsiteX3" fmla="*/ 1886875 w 2357476"/>
                  <a:gd name="connsiteY3" fmla="*/ 651986 h 2088737"/>
                  <a:gd name="connsiteX4" fmla="*/ 1677705 w 2357476"/>
                  <a:gd name="connsiteY4" fmla="*/ 825437 h 2088737"/>
                  <a:gd name="connsiteX5" fmla="*/ 1693231 w 2357476"/>
                  <a:gd name="connsiteY5" fmla="*/ 880872 h 2088737"/>
                  <a:gd name="connsiteX6" fmla="*/ 1790672 w 2357476"/>
                  <a:gd name="connsiteY6" fmla="*/ 1404080 h 2088737"/>
                  <a:gd name="connsiteX7" fmla="*/ 1764573 w 2357476"/>
                  <a:gd name="connsiteY7" fmla="*/ 1583817 h 2088737"/>
                  <a:gd name="connsiteX8" fmla="*/ 1765526 w 2357476"/>
                  <a:gd name="connsiteY8" fmla="*/ 1588294 h 2088737"/>
                  <a:gd name="connsiteX9" fmla="*/ 1797911 w 2357476"/>
                  <a:gd name="connsiteY9" fmla="*/ 1990820 h 2088737"/>
                  <a:gd name="connsiteX10" fmla="*/ 1904019 w 2357476"/>
                  <a:gd name="connsiteY10" fmla="*/ 2088737 h 2088737"/>
                  <a:gd name="connsiteX11" fmla="*/ 2048133 w 2357476"/>
                  <a:gd name="connsiteY11" fmla="*/ 2088737 h 2088737"/>
                  <a:gd name="connsiteX12" fmla="*/ 2154241 w 2357476"/>
                  <a:gd name="connsiteY12" fmla="*/ 1990820 h 2088737"/>
                  <a:gd name="connsiteX13" fmla="*/ 2186626 w 2357476"/>
                  <a:gd name="connsiteY13" fmla="*/ 1588294 h 2088737"/>
                  <a:gd name="connsiteX14" fmla="*/ 2205010 w 2357476"/>
                  <a:gd name="connsiteY14" fmla="*/ 1536478 h 2088737"/>
                  <a:gd name="connsiteX15" fmla="*/ 2338740 w 2357476"/>
                  <a:gd name="connsiteY15" fmla="*/ 1342168 h 2088737"/>
                  <a:gd name="connsiteX16" fmla="*/ 2355695 w 2357476"/>
                  <a:gd name="connsiteY16" fmla="*/ 1262348 h 2088737"/>
                  <a:gd name="connsiteX17" fmla="*/ 388497 w 2357476"/>
                  <a:gd name="connsiteY17" fmla="*/ 501682 h 2088737"/>
                  <a:gd name="connsiteX18" fmla="*/ 639385 w 2357476"/>
                  <a:gd name="connsiteY18" fmla="*/ 250793 h 2088737"/>
                  <a:gd name="connsiteX19" fmla="*/ 388497 w 2357476"/>
                  <a:gd name="connsiteY19" fmla="*/ 0 h 2088737"/>
                  <a:gd name="connsiteX20" fmla="*/ 137608 w 2357476"/>
                  <a:gd name="connsiteY20" fmla="*/ 250793 h 2088737"/>
                  <a:gd name="connsiteX21" fmla="*/ 388497 w 2357476"/>
                  <a:gd name="connsiteY21" fmla="*/ 501682 h 2088737"/>
                  <a:gd name="connsiteX22" fmla="*/ 1983077 w 2357476"/>
                  <a:gd name="connsiteY22" fmla="*/ 501682 h 2088737"/>
                  <a:gd name="connsiteX23" fmla="*/ 2233965 w 2357476"/>
                  <a:gd name="connsiteY23" fmla="*/ 250793 h 2088737"/>
                  <a:gd name="connsiteX24" fmla="*/ 1983077 w 2357476"/>
                  <a:gd name="connsiteY24" fmla="*/ 0 h 2088737"/>
                  <a:gd name="connsiteX25" fmla="*/ 1732284 w 2357476"/>
                  <a:gd name="connsiteY25" fmla="*/ 250793 h 2088737"/>
                  <a:gd name="connsiteX26" fmla="*/ 1983077 w 2357476"/>
                  <a:gd name="connsiteY26" fmla="*/ 501682 h 2088737"/>
                  <a:gd name="connsiteX27" fmla="*/ 470602 w 2357476"/>
                  <a:gd name="connsiteY27" fmla="*/ 651986 h 2088737"/>
                  <a:gd name="connsiteX28" fmla="*/ 292294 w 2357476"/>
                  <a:gd name="connsiteY28" fmla="*/ 651986 h 2088737"/>
                  <a:gd name="connsiteX29" fmla="*/ 83030 w 2357476"/>
                  <a:gd name="connsiteY29" fmla="*/ 825913 h 2088737"/>
                  <a:gd name="connsiteX30" fmla="*/ 1782 w 2357476"/>
                  <a:gd name="connsiteY30" fmla="*/ 1262348 h 2088737"/>
                  <a:gd name="connsiteX31" fmla="*/ 18736 w 2357476"/>
                  <a:gd name="connsiteY31" fmla="*/ 1342168 h 2088737"/>
                  <a:gd name="connsiteX32" fmla="*/ 152467 w 2357476"/>
                  <a:gd name="connsiteY32" fmla="*/ 1536478 h 2088737"/>
                  <a:gd name="connsiteX33" fmla="*/ 170850 w 2357476"/>
                  <a:gd name="connsiteY33" fmla="*/ 1588294 h 2088737"/>
                  <a:gd name="connsiteX34" fmla="*/ 203235 w 2357476"/>
                  <a:gd name="connsiteY34" fmla="*/ 1990820 h 2088737"/>
                  <a:gd name="connsiteX35" fmla="*/ 309344 w 2357476"/>
                  <a:gd name="connsiteY35" fmla="*/ 2088737 h 2088737"/>
                  <a:gd name="connsiteX36" fmla="*/ 453457 w 2357476"/>
                  <a:gd name="connsiteY36" fmla="*/ 2088737 h 2088737"/>
                  <a:gd name="connsiteX37" fmla="*/ 559566 w 2357476"/>
                  <a:gd name="connsiteY37" fmla="*/ 1990820 h 2088737"/>
                  <a:gd name="connsiteX38" fmla="*/ 591951 w 2357476"/>
                  <a:gd name="connsiteY38" fmla="*/ 1588294 h 2088737"/>
                  <a:gd name="connsiteX39" fmla="*/ 592903 w 2357476"/>
                  <a:gd name="connsiteY39" fmla="*/ 1583912 h 2088737"/>
                  <a:gd name="connsiteX40" fmla="*/ 566805 w 2357476"/>
                  <a:gd name="connsiteY40" fmla="*/ 1404176 h 2088737"/>
                  <a:gd name="connsiteX41" fmla="*/ 664245 w 2357476"/>
                  <a:gd name="connsiteY41" fmla="*/ 880967 h 2088737"/>
                  <a:gd name="connsiteX42" fmla="*/ 679771 w 2357476"/>
                  <a:gd name="connsiteY42" fmla="*/ 825532 h 2088737"/>
                  <a:gd name="connsiteX43" fmla="*/ 470602 w 2357476"/>
                  <a:gd name="connsiteY43" fmla="*/ 652082 h 2088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357476" h="2088737">
                    <a:moveTo>
                      <a:pt x="2355695" y="1262348"/>
                    </a:moveTo>
                    <a:lnTo>
                      <a:pt x="2274447" y="825913"/>
                    </a:lnTo>
                    <a:cubicBezTo>
                      <a:pt x="2255683" y="725138"/>
                      <a:pt x="2167672" y="651986"/>
                      <a:pt x="2065183" y="651986"/>
                    </a:cubicBezTo>
                    <a:lnTo>
                      <a:pt x="1886875" y="651986"/>
                    </a:lnTo>
                    <a:cubicBezTo>
                      <a:pt x="1784481" y="651986"/>
                      <a:pt x="1696660" y="724853"/>
                      <a:pt x="1677705" y="825437"/>
                    </a:cubicBezTo>
                    <a:cubicBezTo>
                      <a:pt x="1683706" y="843534"/>
                      <a:pt x="1689612" y="861727"/>
                      <a:pt x="1693231" y="880872"/>
                    </a:cubicBezTo>
                    <a:lnTo>
                      <a:pt x="1790672" y="1404080"/>
                    </a:lnTo>
                    <a:cubicBezTo>
                      <a:pt x="1802197" y="1466088"/>
                      <a:pt x="1792291" y="1528286"/>
                      <a:pt x="1764573" y="1583817"/>
                    </a:cubicBezTo>
                    <a:cubicBezTo>
                      <a:pt x="1764764" y="1585341"/>
                      <a:pt x="1765431" y="1586770"/>
                      <a:pt x="1765526" y="1588294"/>
                    </a:cubicBezTo>
                    <a:lnTo>
                      <a:pt x="1797911" y="1990820"/>
                    </a:lnTo>
                    <a:cubicBezTo>
                      <a:pt x="1802388" y="2046065"/>
                      <a:pt x="1848489" y="2088737"/>
                      <a:pt x="1904019" y="2088737"/>
                    </a:cubicBezTo>
                    <a:lnTo>
                      <a:pt x="2048133" y="2088737"/>
                    </a:lnTo>
                    <a:cubicBezTo>
                      <a:pt x="2103568" y="2088737"/>
                      <a:pt x="2149765" y="2046161"/>
                      <a:pt x="2154241" y="1990820"/>
                    </a:cubicBezTo>
                    <a:lnTo>
                      <a:pt x="2186626" y="1588294"/>
                    </a:lnTo>
                    <a:cubicBezTo>
                      <a:pt x="2188150" y="1569720"/>
                      <a:pt x="2194437" y="1551813"/>
                      <a:pt x="2205010" y="1536478"/>
                    </a:cubicBezTo>
                    <a:lnTo>
                      <a:pt x="2338740" y="1342168"/>
                    </a:lnTo>
                    <a:cubicBezTo>
                      <a:pt x="2354743" y="1318832"/>
                      <a:pt x="2360839" y="1290161"/>
                      <a:pt x="2355695" y="1262348"/>
                    </a:cubicBezTo>
                    <a:close/>
                    <a:moveTo>
                      <a:pt x="388497" y="501682"/>
                    </a:moveTo>
                    <a:cubicBezTo>
                      <a:pt x="526990" y="501682"/>
                      <a:pt x="639385" y="389382"/>
                      <a:pt x="639385" y="250793"/>
                    </a:cubicBezTo>
                    <a:cubicBezTo>
                      <a:pt x="639385" y="112205"/>
                      <a:pt x="527085" y="0"/>
                      <a:pt x="388497" y="0"/>
                    </a:cubicBezTo>
                    <a:cubicBezTo>
                      <a:pt x="249908" y="0"/>
                      <a:pt x="137608" y="112300"/>
                      <a:pt x="137608" y="250793"/>
                    </a:cubicBezTo>
                    <a:cubicBezTo>
                      <a:pt x="137608" y="389287"/>
                      <a:pt x="249908" y="501682"/>
                      <a:pt x="388497" y="501682"/>
                    </a:cubicBezTo>
                    <a:close/>
                    <a:moveTo>
                      <a:pt x="1983077" y="501682"/>
                    </a:moveTo>
                    <a:cubicBezTo>
                      <a:pt x="2121571" y="501682"/>
                      <a:pt x="2233965" y="389382"/>
                      <a:pt x="2233965" y="250793"/>
                    </a:cubicBezTo>
                    <a:cubicBezTo>
                      <a:pt x="2233965" y="112205"/>
                      <a:pt x="2121666" y="0"/>
                      <a:pt x="1983077" y="0"/>
                    </a:cubicBezTo>
                    <a:cubicBezTo>
                      <a:pt x="1844488" y="0"/>
                      <a:pt x="1732284" y="112300"/>
                      <a:pt x="1732284" y="250793"/>
                    </a:cubicBezTo>
                    <a:cubicBezTo>
                      <a:pt x="1732284" y="389287"/>
                      <a:pt x="1844584" y="501682"/>
                      <a:pt x="1983077" y="501682"/>
                    </a:cubicBezTo>
                    <a:close/>
                    <a:moveTo>
                      <a:pt x="470602" y="651986"/>
                    </a:moveTo>
                    <a:lnTo>
                      <a:pt x="292294" y="651986"/>
                    </a:lnTo>
                    <a:cubicBezTo>
                      <a:pt x="189805" y="651986"/>
                      <a:pt x="101794" y="725043"/>
                      <a:pt x="83030" y="825913"/>
                    </a:cubicBezTo>
                    <a:lnTo>
                      <a:pt x="1782" y="1262348"/>
                    </a:lnTo>
                    <a:cubicBezTo>
                      <a:pt x="-3362" y="1290161"/>
                      <a:pt x="2734" y="1318832"/>
                      <a:pt x="18736" y="1342168"/>
                    </a:cubicBezTo>
                    <a:lnTo>
                      <a:pt x="152467" y="1536478"/>
                    </a:lnTo>
                    <a:cubicBezTo>
                      <a:pt x="163040" y="1551813"/>
                      <a:pt x="169422" y="1569720"/>
                      <a:pt x="170850" y="1588294"/>
                    </a:cubicBezTo>
                    <a:lnTo>
                      <a:pt x="203235" y="1990820"/>
                    </a:lnTo>
                    <a:cubicBezTo>
                      <a:pt x="207712" y="2046065"/>
                      <a:pt x="253813" y="2088737"/>
                      <a:pt x="309344" y="2088737"/>
                    </a:cubicBezTo>
                    <a:lnTo>
                      <a:pt x="453457" y="2088737"/>
                    </a:lnTo>
                    <a:cubicBezTo>
                      <a:pt x="508893" y="2088737"/>
                      <a:pt x="555089" y="2046161"/>
                      <a:pt x="559566" y="1990820"/>
                    </a:cubicBezTo>
                    <a:lnTo>
                      <a:pt x="591951" y="1588294"/>
                    </a:lnTo>
                    <a:cubicBezTo>
                      <a:pt x="592046" y="1586770"/>
                      <a:pt x="592713" y="1585341"/>
                      <a:pt x="592903" y="1583912"/>
                    </a:cubicBezTo>
                    <a:cubicBezTo>
                      <a:pt x="565281" y="1528477"/>
                      <a:pt x="555279" y="1466183"/>
                      <a:pt x="566805" y="1404176"/>
                    </a:cubicBezTo>
                    <a:lnTo>
                      <a:pt x="664245" y="880967"/>
                    </a:lnTo>
                    <a:cubicBezTo>
                      <a:pt x="667770" y="861822"/>
                      <a:pt x="673675" y="843629"/>
                      <a:pt x="679771" y="825532"/>
                    </a:cubicBezTo>
                    <a:cubicBezTo>
                      <a:pt x="660816" y="724948"/>
                      <a:pt x="572996" y="652082"/>
                      <a:pt x="470602" y="65208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3A52E417-0E7F-AE04-5181-48F1D6384ECC}"/>
                  </a:ext>
                </a:extLst>
              </p:cNvPr>
              <p:cNvSpPr/>
              <p:nvPr/>
            </p:nvSpPr>
            <p:spPr>
              <a:xfrm>
                <a:off x="5636367" y="2176462"/>
                <a:ext cx="914553" cy="2503836"/>
              </a:xfrm>
              <a:custGeom>
                <a:avLst/>
                <a:gdLst>
                  <a:gd name="connsiteX0" fmla="*/ 465728 w 914553"/>
                  <a:gd name="connsiteY0" fmla="*/ 601409 h 2503836"/>
                  <a:gd name="connsiteX1" fmla="*/ 766433 w 914553"/>
                  <a:gd name="connsiteY1" fmla="*/ 300704 h 2503836"/>
                  <a:gd name="connsiteX2" fmla="*/ 465728 w 914553"/>
                  <a:gd name="connsiteY2" fmla="*/ 0 h 2503836"/>
                  <a:gd name="connsiteX3" fmla="*/ 165024 w 914553"/>
                  <a:gd name="connsiteY3" fmla="*/ 300704 h 2503836"/>
                  <a:gd name="connsiteX4" fmla="*/ 465728 w 914553"/>
                  <a:gd name="connsiteY4" fmla="*/ 601409 h 2503836"/>
                  <a:gd name="connsiteX5" fmla="*/ 912356 w 914553"/>
                  <a:gd name="connsiteY5" fmla="*/ 1513237 h 2503836"/>
                  <a:gd name="connsiteX6" fmla="*/ 814915 w 914553"/>
                  <a:gd name="connsiteY6" fmla="*/ 990029 h 2503836"/>
                  <a:gd name="connsiteX7" fmla="*/ 564122 w 914553"/>
                  <a:gd name="connsiteY7" fmla="*/ 781622 h 2503836"/>
                  <a:gd name="connsiteX8" fmla="*/ 350381 w 914553"/>
                  <a:gd name="connsiteY8" fmla="*/ 781622 h 2503836"/>
                  <a:gd name="connsiteX9" fmla="*/ 99587 w 914553"/>
                  <a:gd name="connsiteY9" fmla="*/ 990029 h 2503836"/>
                  <a:gd name="connsiteX10" fmla="*/ 2147 w 914553"/>
                  <a:gd name="connsiteY10" fmla="*/ 1513237 h 2503836"/>
                  <a:gd name="connsiteX11" fmla="*/ 22435 w 914553"/>
                  <a:gd name="connsiteY11" fmla="*/ 1608963 h 2503836"/>
                  <a:gd name="connsiteX12" fmla="*/ 182741 w 914553"/>
                  <a:gd name="connsiteY12" fmla="*/ 1841849 h 2503836"/>
                  <a:gd name="connsiteX13" fmla="*/ 204839 w 914553"/>
                  <a:gd name="connsiteY13" fmla="*/ 1903952 h 2503836"/>
                  <a:gd name="connsiteX14" fmla="*/ 243701 w 914553"/>
                  <a:gd name="connsiteY14" fmla="*/ 2386489 h 2503836"/>
                  <a:gd name="connsiteX15" fmla="*/ 370859 w 914553"/>
                  <a:gd name="connsiteY15" fmla="*/ 2503837 h 2503836"/>
                  <a:gd name="connsiteX16" fmla="*/ 543643 w 914553"/>
                  <a:gd name="connsiteY16" fmla="*/ 2503837 h 2503836"/>
                  <a:gd name="connsiteX17" fmla="*/ 670802 w 914553"/>
                  <a:gd name="connsiteY17" fmla="*/ 2386489 h 2503836"/>
                  <a:gd name="connsiteX18" fmla="*/ 709664 w 914553"/>
                  <a:gd name="connsiteY18" fmla="*/ 1903952 h 2503836"/>
                  <a:gd name="connsiteX19" fmla="*/ 731762 w 914553"/>
                  <a:gd name="connsiteY19" fmla="*/ 1841849 h 2503836"/>
                  <a:gd name="connsiteX20" fmla="*/ 892067 w 914553"/>
                  <a:gd name="connsiteY20" fmla="*/ 1608963 h 2503836"/>
                  <a:gd name="connsiteX21" fmla="*/ 912356 w 914553"/>
                  <a:gd name="connsiteY21" fmla="*/ 1513237 h 2503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4553" h="2503836">
                    <a:moveTo>
                      <a:pt x="465728" y="601409"/>
                    </a:moveTo>
                    <a:cubicBezTo>
                      <a:pt x="631749" y="601409"/>
                      <a:pt x="766433" y="466820"/>
                      <a:pt x="766433" y="300704"/>
                    </a:cubicBezTo>
                    <a:cubicBezTo>
                      <a:pt x="766433" y="134588"/>
                      <a:pt x="631844" y="0"/>
                      <a:pt x="465728" y="0"/>
                    </a:cubicBezTo>
                    <a:cubicBezTo>
                      <a:pt x="299612" y="0"/>
                      <a:pt x="165024" y="134588"/>
                      <a:pt x="165024" y="300704"/>
                    </a:cubicBezTo>
                    <a:cubicBezTo>
                      <a:pt x="165024" y="466820"/>
                      <a:pt x="299612" y="601409"/>
                      <a:pt x="465728" y="601409"/>
                    </a:cubicBezTo>
                    <a:close/>
                    <a:moveTo>
                      <a:pt x="912356" y="1513237"/>
                    </a:moveTo>
                    <a:lnTo>
                      <a:pt x="814915" y="990029"/>
                    </a:lnTo>
                    <a:cubicBezTo>
                      <a:pt x="792436" y="869252"/>
                      <a:pt x="686994" y="781622"/>
                      <a:pt x="564122" y="781622"/>
                    </a:cubicBezTo>
                    <a:lnTo>
                      <a:pt x="350381" y="781622"/>
                    </a:lnTo>
                    <a:cubicBezTo>
                      <a:pt x="227508" y="781622"/>
                      <a:pt x="122066" y="869252"/>
                      <a:pt x="99587" y="990029"/>
                    </a:cubicBezTo>
                    <a:lnTo>
                      <a:pt x="2147" y="1513237"/>
                    </a:lnTo>
                    <a:cubicBezTo>
                      <a:pt x="-4045" y="1546574"/>
                      <a:pt x="3289" y="1580960"/>
                      <a:pt x="22435" y="1608963"/>
                    </a:cubicBezTo>
                    <a:lnTo>
                      <a:pt x="182741" y="1841849"/>
                    </a:lnTo>
                    <a:cubicBezTo>
                      <a:pt x="195409" y="1860233"/>
                      <a:pt x="203029" y="1881664"/>
                      <a:pt x="204839" y="1903952"/>
                    </a:cubicBezTo>
                    <a:lnTo>
                      <a:pt x="243701" y="2386489"/>
                    </a:lnTo>
                    <a:cubicBezTo>
                      <a:pt x="249035" y="2452783"/>
                      <a:pt x="304375" y="2503837"/>
                      <a:pt x="370859" y="2503837"/>
                    </a:cubicBezTo>
                    <a:lnTo>
                      <a:pt x="543643" y="2503837"/>
                    </a:lnTo>
                    <a:cubicBezTo>
                      <a:pt x="610127" y="2503837"/>
                      <a:pt x="665468" y="2452783"/>
                      <a:pt x="670802" y="2386489"/>
                    </a:cubicBezTo>
                    <a:lnTo>
                      <a:pt x="709664" y="1903952"/>
                    </a:lnTo>
                    <a:cubicBezTo>
                      <a:pt x="711473" y="1881664"/>
                      <a:pt x="719093" y="1860233"/>
                      <a:pt x="731762" y="1841849"/>
                    </a:cubicBezTo>
                    <a:lnTo>
                      <a:pt x="892067" y="1608963"/>
                    </a:lnTo>
                    <a:cubicBezTo>
                      <a:pt x="911308" y="1581055"/>
                      <a:pt x="918642" y="1546574"/>
                      <a:pt x="912356" y="1513237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5132F971-6702-A1F9-F0AA-5A2876EB30A3}"/>
              </a:ext>
            </a:extLst>
          </p:cNvPr>
          <p:cNvGrpSpPr/>
          <p:nvPr/>
        </p:nvGrpSpPr>
        <p:grpSpPr>
          <a:xfrm>
            <a:off x="833379" y="5683128"/>
            <a:ext cx="570794" cy="570794"/>
            <a:chOff x="615390" y="5691985"/>
            <a:chExt cx="570794" cy="570794"/>
          </a:xfrm>
        </p:grpSpPr>
        <p:sp>
          <p:nvSpPr>
            <p:cNvPr id="39" name="Semicírculo 38">
              <a:extLst>
                <a:ext uri="{FF2B5EF4-FFF2-40B4-BE49-F238E27FC236}">
                  <a16:creationId xmlns:a16="http://schemas.microsoft.com/office/drawing/2014/main" id="{FE660461-92CD-8EDF-D62F-59A9C0113269}"/>
                </a:ext>
              </a:extLst>
            </p:cNvPr>
            <p:cNvSpPr>
              <a:spLocks/>
            </p:cNvSpPr>
            <p:nvPr/>
          </p:nvSpPr>
          <p:spPr>
            <a:xfrm rot="10800000">
              <a:off x="615390" y="5691985"/>
              <a:ext cx="570794" cy="570794"/>
            </a:xfrm>
            <a:prstGeom prst="blockArc">
              <a:avLst>
                <a:gd name="adj1" fmla="val 10800000"/>
                <a:gd name="adj2" fmla="val 0"/>
                <a:gd name="adj3" fmla="val 6699"/>
              </a:avLst>
            </a:prstGeom>
            <a:solidFill>
              <a:srgbClr val="BFE8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88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1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3F97C833-400A-1151-79CA-44841CDCD0E7}"/>
                </a:ext>
              </a:extLst>
            </p:cNvPr>
            <p:cNvGrpSpPr/>
            <p:nvPr/>
          </p:nvGrpSpPr>
          <p:grpSpPr>
            <a:xfrm>
              <a:off x="791106" y="5764247"/>
              <a:ext cx="238493" cy="331215"/>
              <a:chOff x="5233891" y="2233612"/>
              <a:chExt cx="1722310" cy="2391917"/>
            </a:xfrm>
            <a:solidFill>
              <a:srgbClr val="66696C"/>
            </a:solidFill>
          </p:grpSpPr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A013343B-8A03-8017-1EEC-42E0EDA93A39}"/>
                  </a:ext>
                </a:extLst>
              </p:cNvPr>
              <p:cNvSpPr/>
              <p:nvPr/>
            </p:nvSpPr>
            <p:spPr>
              <a:xfrm>
                <a:off x="5377433" y="2233612"/>
                <a:ext cx="1578768" cy="2391917"/>
              </a:xfrm>
              <a:custGeom>
                <a:avLst/>
                <a:gdLst>
                  <a:gd name="connsiteX0" fmla="*/ 1180052 w 1578768"/>
                  <a:gd name="connsiteY0" fmla="*/ 350806 h 2391917"/>
                  <a:gd name="connsiteX1" fmla="*/ 1180052 w 1578768"/>
                  <a:gd name="connsiteY1" fmla="*/ 63818 h 2391917"/>
                  <a:gd name="connsiteX2" fmla="*/ 1116235 w 1578768"/>
                  <a:gd name="connsiteY2" fmla="*/ 0 h 2391917"/>
                  <a:gd name="connsiteX3" fmla="*/ 63818 w 1578768"/>
                  <a:gd name="connsiteY3" fmla="*/ 0 h 2391917"/>
                  <a:gd name="connsiteX4" fmla="*/ 0 w 1578768"/>
                  <a:gd name="connsiteY4" fmla="*/ 63818 h 2391917"/>
                  <a:gd name="connsiteX5" fmla="*/ 0 w 1578768"/>
                  <a:gd name="connsiteY5" fmla="*/ 350806 h 2391917"/>
                  <a:gd name="connsiteX6" fmla="*/ 31909 w 1578768"/>
                  <a:gd name="connsiteY6" fmla="*/ 382715 h 2391917"/>
                  <a:gd name="connsiteX7" fmla="*/ 1148144 w 1578768"/>
                  <a:gd name="connsiteY7" fmla="*/ 382715 h 2391917"/>
                  <a:gd name="connsiteX8" fmla="*/ 1180052 w 1578768"/>
                  <a:gd name="connsiteY8" fmla="*/ 350806 h 2391917"/>
                  <a:gd name="connsiteX9" fmla="*/ 1259777 w 1578768"/>
                  <a:gd name="connsiteY9" fmla="*/ 1754029 h 2391917"/>
                  <a:gd name="connsiteX10" fmla="*/ 940879 w 1578768"/>
                  <a:gd name="connsiteY10" fmla="*/ 2072926 h 2391917"/>
                  <a:gd name="connsiteX11" fmla="*/ 986028 w 1578768"/>
                  <a:gd name="connsiteY11" fmla="*/ 2233994 h 2391917"/>
                  <a:gd name="connsiteX12" fmla="*/ 1420844 w 1578768"/>
                  <a:gd name="connsiteY12" fmla="*/ 1799082 h 2391917"/>
                  <a:gd name="connsiteX13" fmla="*/ 1259777 w 1578768"/>
                  <a:gd name="connsiteY13" fmla="*/ 1753934 h 2391917"/>
                  <a:gd name="connsiteX14" fmla="*/ 1533620 w 1578768"/>
                  <a:gd name="connsiteY14" fmla="*/ 1911858 h 2391917"/>
                  <a:gd name="connsiteX15" fmla="*/ 1098804 w 1578768"/>
                  <a:gd name="connsiteY15" fmla="*/ 2346770 h 2391917"/>
                  <a:gd name="connsiteX16" fmla="*/ 1259872 w 1578768"/>
                  <a:gd name="connsiteY16" fmla="*/ 2391918 h 2391917"/>
                  <a:gd name="connsiteX17" fmla="*/ 1578769 w 1578768"/>
                  <a:gd name="connsiteY17" fmla="*/ 2073021 h 2391917"/>
                  <a:gd name="connsiteX18" fmla="*/ 1533620 w 1578768"/>
                  <a:gd name="connsiteY18" fmla="*/ 1911953 h 239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78768" h="2391917">
                    <a:moveTo>
                      <a:pt x="1180052" y="350806"/>
                    </a:moveTo>
                    <a:lnTo>
                      <a:pt x="1180052" y="63818"/>
                    </a:lnTo>
                    <a:cubicBezTo>
                      <a:pt x="1180052" y="28575"/>
                      <a:pt x="1151477" y="0"/>
                      <a:pt x="1116235" y="0"/>
                    </a:cubicBezTo>
                    <a:lnTo>
                      <a:pt x="63818" y="0"/>
                    </a:lnTo>
                    <a:cubicBezTo>
                      <a:pt x="28575" y="0"/>
                      <a:pt x="0" y="28575"/>
                      <a:pt x="0" y="63818"/>
                    </a:cubicBezTo>
                    <a:lnTo>
                      <a:pt x="0" y="350806"/>
                    </a:lnTo>
                    <a:cubicBezTo>
                      <a:pt x="0" y="368427"/>
                      <a:pt x="14287" y="382715"/>
                      <a:pt x="31909" y="382715"/>
                    </a:cubicBezTo>
                    <a:lnTo>
                      <a:pt x="1148144" y="382715"/>
                    </a:lnTo>
                    <a:cubicBezTo>
                      <a:pt x="1165765" y="382715"/>
                      <a:pt x="1180052" y="368427"/>
                      <a:pt x="1180052" y="350806"/>
                    </a:cubicBezTo>
                    <a:close/>
                    <a:moveTo>
                      <a:pt x="1259777" y="1754029"/>
                    </a:moveTo>
                    <a:cubicBezTo>
                      <a:pt x="1083659" y="1754029"/>
                      <a:pt x="940879" y="1896809"/>
                      <a:pt x="940879" y="2072926"/>
                    </a:cubicBezTo>
                    <a:cubicBezTo>
                      <a:pt x="940879" y="2131981"/>
                      <a:pt x="958025" y="2186559"/>
                      <a:pt x="986028" y="2233994"/>
                    </a:cubicBezTo>
                    <a:lnTo>
                      <a:pt x="1420844" y="1799082"/>
                    </a:lnTo>
                    <a:cubicBezTo>
                      <a:pt x="1373410" y="1771079"/>
                      <a:pt x="1318832" y="1753934"/>
                      <a:pt x="1259777" y="1753934"/>
                    </a:cubicBezTo>
                    <a:close/>
                    <a:moveTo>
                      <a:pt x="1533620" y="1911858"/>
                    </a:moveTo>
                    <a:lnTo>
                      <a:pt x="1098804" y="2346770"/>
                    </a:lnTo>
                    <a:cubicBezTo>
                      <a:pt x="1146239" y="2374773"/>
                      <a:pt x="1200817" y="2391918"/>
                      <a:pt x="1259872" y="2391918"/>
                    </a:cubicBezTo>
                    <a:cubicBezTo>
                      <a:pt x="1435989" y="2391918"/>
                      <a:pt x="1578769" y="2249138"/>
                      <a:pt x="1578769" y="2073021"/>
                    </a:cubicBezTo>
                    <a:cubicBezTo>
                      <a:pt x="1578769" y="2013966"/>
                      <a:pt x="1561624" y="1959388"/>
                      <a:pt x="1533620" y="1911953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043D0C6E-23D4-9DF5-698B-049E25AD9B46}"/>
                  </a:ext>
                </a:extLst>
              </p:cNvPr>
              <p:cNvSpPr/>
              <p:nvPr/>
            </p:nvSpPr>
            <p:spPr>
              <a:xfrm>
                <a:off x="5233891" y="2775774"/>
                <a:ext cx="1467040" cy="1849754"/>
              </a:xfrm>
              <a:custGeom>
                <a:avLst/>
                <a:gdLst>
                  <a:gd name="connsiteX0" fmla="*/ 1219391 w 1467040"/>
                  <a:gd name="connsiteY0" fmla="*/ 319659 h 1849754"/>
                  <a:gd name="connsiteX1" fmla="*/ 882872 w 1467040"/>
                  <a:gd name="connsiteY1" fmla="*/ 319659 h 1849754"/>
                  <a:gd name="connsiteX2" fmla="*/ 803148 w 1467040"/>
                  <a:gd name="connsiteY2" fmla="*/ 239935 h 1849754"/>
                  <a:gd name="connsiteX3" fmla="*/ 882872 w 1467040"/>
                  <a:gd name="connsiteY3" fmla="*/ 160211 h 1849754"/>
                  <a:gd name="connsiteX4" fmla="*/ 1211961 w 1467040"/>
                  <a:gd name="connsiteY4" fmla="*/ 160211 h 1849754"/>
                  <a:gd name="connsiteX5" fmla="*/ 1211961 w 1467040"/>
                  <a:gd name="connsiteY5" fmla="*/ 31909 h 1849754"/>
                  <a:gd name="connsiteX6" fmla="*/ 1180052 w 1467040"/>
                  <a:gd name="connsiteY6" fmla="*/ 0 h 1849754"/>
                  <a:gd name="connsiteX7" fmla="*/ 287084 w 1467040"/>
                  <a:gd name="connsiteY7" fmla="*/ 0 h 1849754"/>
                  <a:gd name="connsiteX8" fmla="*/ 255175 w 1467040"/>
                  <a:gd name="connsiteY8" fmla="*/ 31909 h 1849754"/>
                  <a:gd name="connsiteX9" fmla="*/ 255175 w 1467040"/>
                  <a:gd name="connsiteY9" fmla="*/ 318897 h 1849754"/>
                  <a:gd name="connsiteX10" fmla="*/ 0 w 1467040"/>
                  <a:gd name="connsiteY10" fmla="*/ 574072 h 1849754"/>
                  <a:gd name="connsiteX11" fmla="*/ 0 w 1467040"/>
                  <a:gd name="connsiteY11" fmla="*/ 1594580 h 1849754"/>
                  <a:gd name="connsiteX12" fmla="*/ 255175 w 1467040"/>
                  <a:gd name="connsiteY12" fmla="*/ 1849755 h 1849754"/>
                  <a:gd name="connsiteX13" fmla="*/ 1047750 w 1467040"/>
                  <a:gd name="connsiteY13" fmla="*/ 1849755 h 1849754"/>
                  <a:gd name="connsiteX14" fmla="*/ 924877 w 1467040"/>
                  <a:gd name="connsiteY14" fmla="*/ 1530858 h 1849754"/>
                  <a:gd name="connsiteX15" fmla="*/ 1403223 w 1467040"/>
                  <a:gd name="connsiteY15" fmla="*/ 1052513 h 1849754"/>
                  <a:gd name="connsiteX16" fmla="*/ 1467041 w 1467040"/>
                  <a:gd name="connsiteY16" fmla="*/ 1057275 h 1849754"/>
                  <a:gd name="connsiteX17" fmla="*/ 1467041 w 1467040"/>
                  <a:gd name="connsiteY17" fmla="*/ 574167 h 1849754"/>
                  <a:gd name="connsiteX18" fmla="*/ 1219295 w 1467040"/>
                  <a:gd name="connsiteY18" fmla="*/ 319754 h 1849754"/>
                  <a:gd name="connsiteX19" fmla="*/ 366808 w 1467040"/>
                  <a:gd name="connsiteY19" fmla="*/ 1435132 h 1849754"/>
                  <a:gd name="connsiteX20" fmla="*/ 287084 w 1467040"/>
                  <a:gd name="connsiteY20" fmla="*/ 1514856 h 1849754"/>
                  <a:gd name="connsiteX21" fmla="*/ 207359 w 1467040"/>
                  <a:gd name="connsiteY21" fmla="*/ 1435132 h 1849754"/>
                  <a:gd name="connsiteX22" fmla="*/ 207359 w 1467040"/>
                  <a:gd name="connsiteY22" fmla="*/ 1148144 h 1849754"/>
                  <a:gd name="connsiteX23" fmla="*/ 287084 w 1467040"/>
                  <a:gd name="connsiteY23" fmla="*/ 1068419 h 1849754"/>
                  <a:gd name="connsiteX24" fmla="*/ 366808 w 1467040"/>
                  <a:gd name="connsiteY24" fmla="*/ 1148144 h 1849754"/>
                  <a:gd name="connsiteX25" fmla="*/ 366808 w 1467040"/>
                  <a:gd name="connsiteY25" fmla="*/ 1435132 h 1849754"/>
                  <a:gd name="connsiteX26" fmla="*/ 366808 w 1467040"/>
                  <a:gd name="connsiteY26" fmla="*/ 829151 h 1849754"/>
                  <a:gd name="connsiteX27" fmla="*/ 287084 w 1467040"/>
                  <a:gd name="connsiteY27" fmla="*/ 908876 h 1849754"/>
                  <a:gd name="connsiteX28" fmla="*/ 207359 w 1467040"/>
                  <a:gd name="connsiteY28" fmla="*/ 829151 h 1849754"/>
                  <a:gd name="connsiteX29" fmla="*/ 207359 w 1467040"/>
                  <a:gd name="connsiteY29" fmla="*/ 733520 h 1849754"/>
                  <a:gd name="connsiteX30" fmla="*/ 287084 w 1467040"/>
                  <a:gd name="connsiteY30" fmla="*/ 653796 h 1849754"/>
                  <a:gd name="connsiteX31" fmla="*/ 366808 w 1467040"/>
                  <a:gd name="connsiteY31" fmla="*/ 733520 h 1849754"/>
                  <a:gd name="connsiteX32" fmla="*/ 366808 w 1467040"/>
                  <a:gd name="connsiteY32" fmla="*/ 829151 h 1849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467040" h="1849754">
                    <a:moveTo>
                      <a:pt x="1219391" y="319659"/>
                    </a:moveTo>
                    <a:lnTo>
                      <a:pt x="882872" y="319659"/>
                    </a:lnTo>
                    <a:cubicBezTo>
                      <a:pt x="838867" y="319659"/>
                      <a:pt x="803148" y="283940"/>
                      <a:pt x="803148" y="239935"/>
                    </a:cubicBezTo>
                    <a:cubicBezTo>
                      <a:pt x="803148" y="195929"/>
                      <a:pt x="838867" y="160211"/>
                      <a:pt x="882872" y="160211"/>
                    </a:cubicBezTo>
                    <a:lnTo>
                      <a:pt x="1211961" y="160211"/>
                    </a:lnTo>
                    <a:lnTo>
                      <a:pt x="1211961" y="31909"/>
                    </a:lnTo>
                    <a:cubicBezTo>
                      <a:pt x="1211961" y="14288"/>
                      <a:pt x="1197674" y="0"/>
                      <a:pt x="1180052" y="0"/>
                    </a:cubicBezTo>
                    <a:lnTo>
                      <a:pt x="287084" y="0"/>
                    </a:lnTo>
                    <a:cubicBezTo>
                      <a:pt x="269462" y="0"/>
                      <a:pt x="255175" y="14288"/>
                      <a:pt x="255175" y="31909"/>
                    </a:cubicBezTo>
                    <a:lnTo>
                      <a:pt x="255175" y="318897"/>
                    </a:lnTo>
                    <a:cubicBezTo>
                      <a:pt x="114300" y="318897"/>
                      <a:pt x="0" y="433102"/>
                      <a:pt x="0" y="574072"/>
                    </a:cubicBezTo>
                    <a:lnTo>
                      <a:pt x="0" y="1594580"/>
                    </a:lnTo>
                    <a:cubicBezTo>
                      <a:pt x="0" y="1735455"/>
                      <a:pt x="114205" y="1849755"/>
                      <a:pt x="255175" y="1849755"/>
                    </a:cubicBezTo>
                    <a:lnTo>
                      <a:pt x="1047750" y="1849755"/>
                    </a:lnTo>
                    <a:cubicBezTo>
                      <a:pt x="971645" y="1764983"/>
                      <a:pt x="924877" y="1653445"/>
                      <a:pt x="924877" y="1530858"/>
                    </a:cubicBezTo>
                    <a:cubicBezTo>
                      <a:pt x="924877" y="1267111"/>
                      <a:pt x="1139476" y="1052513"/>
                      <a:pt x="1403223" y="1052513"/>
                    </a:cubicBezTo>
                    <a:cubicBezTo>
                      <a:pt x="1424940" y="1052513"/>
                      <a:pt x="1446086" y="1054418"/>
                      <a:pt x="1467041" y="1057275"/>
                    </a:cubicBezTo>
                    <a:lnTo>
                      <a:pt x="1467041" y="574167"/>
                    </a:lnTo>
                    <a:cubicBezTo>
                      <a:pt x="1467041" y="435769"/>
                      <a:pt x="1356741" y="323755"/>
                      <a:pt x="1219295" y="319754"/>
                    </a:cubicBezTo>
                    <a:close/>
                    <a:moveTo>
                      <a:pt x="366808" y="1435132"/>
                    </a:moveTo>
                    <a:cubicBezTo>
                      <a:pt x="366808" y="1479137"/>
                      <a:pt x="331089" y="1514856"/>
                      <a:pt x="287084" y="1514856"/>
                    </a:cubicBezTo>
                    <a:cubicBezTo>
                      <a:pt x="243078" y="1514856"/>
                      <a:pt x="207359" y="1479137"/>
                      <a:pt x="207359" y="1435132"/>
                    </a:cubicBezTo>
                    <a:lnTo>
                      <a:pt x="207359" y="1148144"/>
                    </a:lnTo>
                    <a:cubicBezTo>
                      <a:pt x="207359" y="1104138"/>
                      <a:pt x="243078" y="1068419"/>
                      <a:pt x="287084" y="1068419"/>
                    </a:cubicBezTo>
                    <a:cubicBezTo>
                      <a:pt x="331089" y="1068419"/>
                      <a:pt x="366808" y="1104138"/>
                      <a:pt x="366808" y="1148144"/>
                    </a:cubicBezTo>
                    <a:lnTo>
                      <a:pt x="366808" y="1435132"/>
                    </a:lnTo>
                    <a:close/>
                    <a:moveTo>
                      <a:pt x="366808" y="829151"/>
                    </a:moveTo>
                    <a:cubicBezTo>
                      <a:pt x="366808" y="873157"/>
                      <a:pt x="331089" y="908876"/>
                      <a:pt x="287084" y="908876"/>
                    </a:cubicBezTo>
                    <a:cubicBezTo>
                      <a:pt x="243078" y="908876"/>
                      <a:pt x="207359" y="873157"/>
                      <a:pt x="207359" y="829151"/>
                    </a:cubicBezTo>
                    <a:lnTo>
                      <a:pt x="207359" y="733520"/>
                    </a:lnTo>
                    <a:cubicBezTo>
                      <a:pt x="207359" y="689515"/>
                      <a:pt x="243078" y="653796"/>
                      <a:pt x="287084" y="653796"/>
                    </a:cubicBezTo>
                    <a:cubicBezTo>
                      <a:pt x="331089" y="653796"/>
                      <a:pt x="366808" y="689515"/>
                      <a:pt x="366808" y="733520"/>
                    </a:cubicBezTo>
                    <a:lnTo>
                      <a:pt x="366808" y="829151"/>
                    </a:ln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1088261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2152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8F09F09B-BDD8-A198-4D56-E6D675F09D3F}"/>
              </a:ext>
            </a:extLst>
          </p:cNvPr>
          <p:cNvSpPr txBox="1">
            <a:spLocks/>
          </p:cNvSpPr>
          <p:nvPr/>
        </p:nvSpPr>
        <p:spPr>
          <a:xfrm>
            <a:off x="1468053" y="4127130"/>
            <a:ext cx="4872944" cy="4847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088261"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Tópico 2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ut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5C92918B-DCAE-CBC8-ABE8-069FE2189409}"/>
              </a:ext>
            </a:extLst>
          </p:cNvPr>
          <p:cNvSpPr txBox="1">
            <a:spLocks/>
          </p:cNvSpPr>
          <p:nvPr/>
        </p:nvSpPr>
        <p:spPr>
          <a:xfrm>
            <a:off x="1454284" y="4915920"/>
            <a:ext cx="4872944" cy="4847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088261"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Tópico 3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ut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92C95955-15F2-DF0F-3302-EB0CE602D051}"/>
              </a:ext>
            </a:extLst>
          </p:cNvPr>
          <p:cNvSpPr txBox="1">
            <a:spLocks/>
          </p:cNvSpPr>
          <p:nvPr/>
        </p:nvSpPr>
        <p:spPr>
          <a:xfrm>
            <a:off x="1468053" y="5716161"/>
            <a:ext cx="4872944" cy="48474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defTabSz="1088261">
              <a:defRPr/>
            </a:pPr>
            <a:r>
              <a: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srgbClr val="EA2F29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Tópico 4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ipsum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dolor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atem,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consectetur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adipiscing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elit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sed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eiusmod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tempor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5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incididunt</a:t>
            </a:r>
            <a:r>
              <a:rPr lang="pt-BR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ut</a:t>
            </a: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4584CA14-A157-DBC9-5264-4503C7FB26F4}"/>
              </a:ext>
            </a:extLst>
          </p:cNvPr>
          <p:cNvGrpSpPr/>
          <p:nvPr/>
        </p:nvGrpSpPr>
        <p:grpSpPr>
          <a:xfrm>
            <a:off x="0" y="6352604"/>
            <a:ext cx="12188952" cy="505396"/>
            <a:chOff x="0" y="6352604"/>
            <a:chExt cx="12188952" cy="505396"/>
          </a:xfrm>
        </p:grpSpPr>
        <p:pic>
          <p:nvPicPr>
            <p:cNvPr id="47" name="Gráfico 46">
              <a:extLst>
                <a:ext uri="{FF2B5EF4-FFF2-40B4-BE49-F238E27FC236}">
                  <a16:creationId xmlns:a16="http://schemas.microsoft.com/office/drawing/2014/main" id="{D35FC24C-AC36-1FCA-23ED-3AE36006B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719803" y="6352604"/>
              <a:ext cx="1187082" cy="295042"/>
            </a:xfrm>
            <a:prstGeom prst="rect">
              <a:avLst/>
            </a:prstGeom>
          </p:spPr>
        </p:pic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59C9E8D7-768A-F4FE-80E2-6A4C21B27A59}"/>
                </a:ext>
              </a:extLst>
            </p:cNvPr>
            <p:cNvSpPr>
              <a:spLocks/>
            </p:cNvSpPr>
            <p:nvPr/>
          </p:nvSpPr>
          <p:spPr>
            <a:xfrm>
              <a:off x="0" y="6748041"/>
              <a:ext cx="12188952" cy="109959"/>
            </a:xfrm>
            <a:prstGeom prst="rect">
              <a:avLst/>
            </a:prstGeom>
            <a:gradFill>
              <a:gsLst>
                <a:gs pos="5000">
                  <a:srgbClr val="FCEFBA"/>
                </a:gs>
                <a:gs pos="68309">
                  <a:srgbClr val="E2EFE5"/>
                </a:gs>
                <a:gs pos="33000">
                  <a:srgbClr val="FDEDD5"/>
                </a:gs>
                <a:gs pos="100000">
                  <a:srgbClr val="BFE8E4"/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pt-BR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54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decel="100000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decel="10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autoRev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decel="10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328 -4.81481E-6 L -3.33333E-6 -4.81481E-6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77</TotalTime>
  <Words>496</Words>
  <Application>Microsoft Office PowerPoint</Application>
  <PresentationFormat>Widescreen</PresentationFormat>
  <Paragraphs>62</Paragraphs>
  <Slides>13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Dax</vt:lpstr>
      <vt:lpstr>Dax Light</vt:lpstr>
      <vt:lpstr>Segoe UI</vt:lpstr>
      <vt:lpstr>Segoe UI </vt:lpstr>
      <vt:lpstr>Segoe UI Light</vt:lpstr>
      <vt:lpstr>Template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Giovanna Freire Aguiar</dc:creator>
  <cp:lastModifiedBy>Giovanna Freire Aguiar</cp:lastModifiedBy>
  <cp:revision>1</cp:revision>
  <dcterms:created xsi:type="dcterms:W3CDTF">2025-04-09T17:09:52Z</dcterms:created>
  <dcterms:modified xsi:type="dcterms:W3CDTF">2025-04-09T18:30:17Z</dcterms:modified>
</cp:coreProperties>
</file>