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0" name="Freeform 3"/>
          <p:cNvSpPr/>
          <p:nvPr/>
        </p:nvSpPr>
        <p:spPr>
          <a:xfrm>
            <a:off x="575988" y="-28575"/>
            <a:ext cx="9361287" cy="98746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4" name="Freeform 3"/>
          <p:cNvSpPr/>
          <p:nvPr/>
        </p:nvSpPr>
        <p:spPr>
          <a:xfrm>
            <a:off x="675861" y="136828"/>
            <a:ext cx="9208101" cy="97130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8" name="Freeform 3"/>
          <p:cNvSpPr/>
          <p:nvPr/>
        </p:nvSpPr>
        <p:spPr>
          <a:xfrm>
            <a:off x="1261933" y="836988"/>
            <a:ext cx="8165256" cy="86130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13.png" descr="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lique duas vezes para edit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Clique duas vezes para edita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8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Freeform 2"/>
          <p:cNvSpPr/>
          <p:nvPr/>
        </p:nvSpPr>
        <p:spPr>
          <a:xfrm>
            <a:off x="632155" y="291379"/>
            <a:ext cx="8969045" cy="94608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TextBox 3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" name="Freeform 3"/>
          <p:cNvSpPr/>
          <p:nvPr/>
        </p:nvSpPr>
        <p:spPr>
          <a:xfrm>
            <a:off x="616038" y="345755"/>
            <a:ext cx="9038067" cy="95337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" name="Freeform 3"/>
          <p:cNvSpPr/>
          <p:nvPr/>
        </p:nvSpPr>
        <p:spPr>
          <a:xfrm>
            <a:off x="723139" y="512772"/>
            <a:ext cx="8759164" cy="92395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4" name="Freeform 3"/>
          <p:cNvSpPr/>
          <p:nvPr/>
        </p:nvSpPr>
        <p:spPr>
          <a:xfrm>
            <a:off x="530680" y="451191"/>
            <a:ext cx="8777334" cy="92586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" name="Freeform 3"/>
          <p:cNvSpPr/>
          <p:nvPr/>
        </p:nvSpPr>
        <p:spPr>
          <a:xfrm>
            <a:off x="703939" y="326911"/>
            <a:ext cx="9034896" cy="95303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" name="Freeform 3"/>
          <p:cNvSpPr/>
          <p:nvPr/>
        </p:nvSpPr>
        <p:spPr>
          <a:xfrm>
            <a:off x="681717" y="136828"/>
            <a:ext cx="9026085" cy="95210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" name="Freeform 3"/>
          <p:cNvSpPr/>
          <p:nvPr/>
        </p:nvSpPr>
        <p:spPr>
          <a:xfrm>
            <a:off x="933450" y="540374"/>
            <a:ext cx="8732995" cy="92119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