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5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Texto do Título</a:t>
            </a:r>
          </a:p>
        </p:txBody>
      </p:sp>
      <p:sp>
        <p:nvSpPr>
          <p:cNvPr id="3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do Título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1.png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0.png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Box 2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30" name="Freeform 3"/>
          <p:cNvSpPr/>
          <p:nvPr/>
        </p:nvSpPr>
        <p:spPr>
          <a:xfrm>
            <a:off x="575988" y="-28575"/>
            <a:ext cx="9361287" cy="987464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11.png" descr="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extBox 2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34" name="Freeform 3"/>
          <p:cNvSpPr/>
          <p:nvPr/>
        </p:nvSpPr>
        <p:spPr>
          <a:xfrm>
            <a:off x="675861" y="136828"/>
            <a:ext cx="9208101" cy="971305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12.png" descr="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extBox 2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38" name="Freeform 3"/>
          <p:cNvSpPr/>
          <p:nvPr/>
        </p:nvSpPr>
        <p:spPr>
          <a:xfrm>
            <a:off x="1261933" y="836988"/>
            <a:ext cx="8165256" cy="86130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13.png" descr="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7" name="Clique duas vezes para editar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98" name="2.png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3.png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Freeform 2"/>
          <p:cNvSpPr/>
          <p:nvPr/>
        </p:nvSpPr>
        <p:spPr>
          <a:xfrm>
            <a:off x="632155" y="291379"/>
            <a:ext cx="8969045" cy="94608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2" name="TextBox 3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4.png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extBox 2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06" name="Freeform 3"/>
          <p:cNvSpPr/>
          <p:nvPr/>
        </p:nvSpPr>
        <p:spPr>
          <a:xfrm>
            <a:off x="616038" y="345755"/>
            <a:ext cx="9038067" cy="953370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5.png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Box 2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10" name="Freeform 3"/>
          <p:cNvSpPr/>
          <p:nvPr/>
        </p:nvSpPr>
        <p:spPr>
          <a:xfrm>
            <a:off x="723139" y="512772"/>
            <a:ext cx="8759164" cy="923950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6.png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extBox 2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14" name="Freeform 3"/>
          <p:cNvSpPr/>
          <p:nvPr/>
        </p:nvSpPr>
        <p:spPr>
          <a:xfrm>
            <a:off x="530680" y="451191"/>
            <a:ext cx="8777334" cy="925866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7.png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extBox 2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18" name="Freeform 3"/>
          <p:cNvSpPr/>
          <p:nvPr/>
        </p:nvSpPr>
        <p:spPr>
          <a:xfrm>
            <a:off x="703939" y="326911"/>
            <a:ext cx="9034896" cy="953035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8.png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TextBox 2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22" name="Freeform 3"/>
          <p:cNvSpPr/>
          <p:nvPr/>
        </p:nvSpPr>
        <p:spPr>
          <a:xfrm>
            <a:off x="681717" y="136828"/>
            <a:ext cx="9026084" cy="95210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9.png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TextBox 2"/>
          <p:cNvSpPr txBox="1"/>
          <p:nvPr/>
        </p:nvSpPr>
        <p:spPr>
          <a:xfrm>
            <a:off x="2597314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26" name="Freeform 3"/>
          <p:cNvSpPr/>
          <p:nvPr/>
        </p:nvSpPr>
        <p:spPr>
          <a:xfrm>
            <a:off x="933449" y="540374"/>
            <a:ext cx="8732996" cy="92119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Personalizar</PresentationFormat>
  <Paragraphs>10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Guilherme Coelho da Silva</dc:creator>
  <cp:lastModifiedBy>Guilherme Coelho da Silva</cp:lastModifiedBy>
  <cp:revision>1</cp:revision>
  <dcterms:modified xsi:type="dcterms:W3CDTF">2025-12-19T11:56:25Z</dcterms:modified>
</cp:coreProperties>
</file>