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"/>
  </p:handoutMasterIdLst>
  <p:sldIdLst>
    <p:sldId id="260" r:id="rId2"/>
  </p:sldIdLst>
  <p:sldSz cx="11430000" cy="11430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9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54BB983-0C4A-2FA4-B303-018215081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4A28AF-B8EA-4574-F123-79FD0109F1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0F4C-A7E8-4C9B-9E58-8D713AA1A27B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96B7A2-862E-78B6-5272-1BBFC01088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C2F23D-D7E7-3195-CF1C-DABBBD933D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50331-C95C-4996-8708-D1A9E7C301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29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O conteúdo gerado por IA pode estar incorreto.">
            <a:extLst>
              <a:ext uri="{FF2B5EF4-FFF2-40B4-BE49-F238E27FC236}">
                <a16:creationId xmlns:a16="http://schemas.microsoft.com/office/drawing/2014/main" id="{7B7E1D96-F2C6-19B4-074A-75F0C8116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58841E2F-E04C-59B5-FCBC-28C06B429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3658" y="3072325"/>
            <a:ext cx="7703721" cy="6123308"/>
          </a:xfrm>
          <a:prstGeom prst="roundRect">
            <a:avLst>
              <a:gd name="adj" fmla="val 13252"/>
            </a:avLst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A5A365-F4D3-F427-2FB7-E6AE2BD93965}"/>
              </a:ext>
            </a:extLst>
          </p:cNvPr>
          <p:cNvSpPr txBox="1"/>
          <p:nvPr userDrawn="1"/>
        </p:nvSpPr>
        <p:spPr>
          <a:xfrm>
            <a:off x="2858780" y="6507025"/>
            <a:ext cx="5712438" cy="3604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t-BR" sz="1742" dirty="0"/>
              <a:t>Insira a sua foto aqui!  </a:t>
            </a:r>
          </a:p>
        </p:txBody>
      </p:sp>
    </p:spTree>
    <p:extLst>
      <p:ext uri="{BB962C8B-B14F-4D97-AF65-F5344CB8AC3E}">
        <p14:creationId xmlns:p14="http://schemas.microsoft.com/office/powerpoint/2010/main" val="24833551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A40CC17-CA9E-27EB-5592-9749964235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3139" y="3200400"/>
            <a:ext cx="7703721" cy="612330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8813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Aptos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#JeitoDeSerUnião</dc:title>
  <dc:creator>Giovanna Freire Aguiar</dc:creator>
  <cp:lastModifiedBy>Giovanna Freire Aguiar</cp:lastModifiedBy>
  <cp:revision>3</cp:revision>
  <dcterms:created xsi:type="dcterms:W3CDTF">2006-08-16T00:00:00Z</dcterms:created>
  <dcterms:modified xsi:type="dcterms:W3CDTF">2026-01-16T14:26:57Z</dcterms:modified>
  <dc:identifier>DAG5DPPqudw</dc:identifier>
</cp:coreProperties>
</file>