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41998900" cy="23622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419936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ctr" defTabSz="419936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ctr" defTabSz="419936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ctr" defTabSz="419936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ctr" defTabSz="419936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ctr" defTabSz="419936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ctr" defTabSz="419936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ctr" defTabSz="419936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ctr" defTabSz="419936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ível de Corpo Um…"/>
          <p:cNvSpPr txBox="1"/>
          <p:nvPr>
            <p:ph type="body" sz="quarter" idx="1" hasCustomPrompt="1"/>
          </p:nvPr>
        </p:nvSpPr>
        <p:spPr>
          <a:xfrm>
            <a:off x="6943128" y="20967354"/>
            <a:ext cx="28112644" cy="1116630"/>
          </a:xfrm>
          <a:prstGeom prst="rect">
            <a:avLst/>
          </a:prstGeom>
        </p:spPr>
        <p:txBody>
          <a:bodyPr numCol="1" spcCol="38100" anchor="b"/>
          <a:lstStyle>
            <a:lvl1pPr marL="0" indent="0" defTabSz="1407476">
              <a:lnSpc>
                <a:spcPct val="100000"/>
              </a:lnSpc>
              <a:spcBef>
                <a:spcPts val="0"/>
              </a:spcBef>
              <a:buSzTx/>
              <a:buNone/>
              <a:defRPr b="1" sz="5700"/>
            </a:lvl1pPr>
            <a:lvl2pPr marL="1104900" indent="-723900" defTabSz="1407476">
              <a:lnSpc>
                <a:spcPct val="100000"/>
              </a:lnSpc>
              <a:spcBef>
                <a:spcPts val="0"/>
              </a:spcBef>
              <a:defRPr b="1" sz="5700"/>
            </a:lvl2pPr>
            <a:lvl3pPr marL="1485900" indent="-723900" defTabSz="1407476">
              <a:lnSpc>
                <a:spcPct val="100000"/>
              </a:lnSpc>
              <a:spcBef>
                <a:spcPts val="0"/>
              </a:spcBef>
              <a:defRPr b="1" sz="5700"/>
            </a:lvl3pPr>
            <a:lvl4pPr marL="1866900" indent="-723900" defTabSz="1407476">
              <a:lnSpc>
                <a:spcPct val="100000"/>
              </a:lnSpc>
              <a:spcBef>
                <a:spcPts val="0"/>
              </a:spcBef>
              <a:defRPr b="1" sz="5700"/>
            </a:lvl4pPr>
            <a:lvl5pPr marL="2247900" indent="-723900" defTabSz="1407476">
              <a:lnSpc>
                <a:spcPct val="100000"/>
              </a:lnSpc>
              <a:spcBef>
                <a:spcPts val="0"/>
              </a:spcBef>
              <a:defRPr b="1" sz="57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6943128" y="4490639"/>
            <a:ext cx="28115686" cy="7997033"/>
          </a:xfrm>
          <a:prstGeom prst="rect">
            <a:avLst/>
          </a:prstGeom>
        </p:spPr>
        <p:txBody>
          <a:bodyPr anchor="b"/>
          <a:lstStyle>
            <a:lvl1pPr>
              <a:defRPr spc="-395" sz="198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21" hasCustomPrompt="1"/>
          </p:nvPr>
        </p:nvSpPr>
        <p:spPr>
          <a:xfrm>
            <a:off x="6943128" y="12364639"/>
            <a:ext cx="28112641" cy="3527217"/>
          </a:xfrm>
          <a:prstGeom prst="rect">
            <a:avLst/>
          </a:prstGeom>
        </p:spPr>
        <p:txBody>
          <a:bodyPr numCol="1" spcCol="38100"/>
          <a:lstStyle>
            <a:lvl1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14" name="Número do Slide"/>
          <p:cNvSpPr txBox="1"/>
          <p:nvPr>
            <p:ph type="sldNum" sz="quarter" idx="2"/>
          </p:nvPr>
        </p:nvSpPr>
        <p:spPr>
          <a:xfrm>
            <a:off x="20658235" y="22333814"/>
            <a:ext cx="682433" cy="69259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ível de Corpo Um…"/>
          <p:cNvSpPr txBox="1"/>
          <p:nvPr>
            <p:ph type="body" sz="quarter" idx="1" hasCustomPrompt="1"/>
          </p:nvPr>
        </p:nvSpPr>
        <p:spPr>
          <a:xfrm>
            <a:off x="6943128" y="8642945"/>
            <a:ext cx="28112641" cy="6339957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395" sz="19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395" sz="19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395" sz="19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395" sz="19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395" sz="19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ível de Corpo Um…"/>
          <p:cNvSpPr txBox="1"/>
          <p:nvPr>
            <p:ph type="body" sz="quarter" idx="1" hasCustomPrompt="1"/>
          </p:nvPr>
        </p:nvSpPr>
        <p:spPr>
          <a:xfrm>
            <a:off x="6943128" y="15039795"/>
            <a:ext cx="28112638" cy="1627021"/>
          </a:xfrm>
          <a:prstGeom prst="rect">
            <a:avLst/>
          </a:prstGeom>
        </p:spPr>
        <p:txBody>
          <a:bodyPr numCol="1" spcCol="38100"/>
          <a:lstStyle>
            <a:lvl1pPr marL="0" indent="0" algn="ctr" defTabSz="4115372">
              <a:lnSpc>
                <a:spcPct val="100000"/>
              </a:lnSpc>
              <a:spcBef>
                <a:spcPts val="0"/>
              </a:spcBef>
              <a:buSzTx/>
              <a:buNone/>
              <a:defRPr b="1" sz="9000"/>
            </a:lvl1pPr>
            <a:lvl2pPr marL="1524000" indent="-1143000" algn="ctr" defTabSz="4115372">
              <a:lnSpc>
                <a:spcPct val="100000"/>
              </a:lnSpc>
              <a:spcBef>
                <a:spcPts val="0"/>
              </a:spcBef>
              <a:defRPr b="1" sz="9000"/>
            </a:lvl2pPr>
            <a:lvl3pPr marL="1905000" indent="-1143000" algn="ctr" defTabSz="4115372">
              <a:lnSpc>
                <a:spcPct val="100000"/>
              </a:lnSpc>
              <a:spcBef>
                <a:spcPts val="0"/>
              </a:spcBef>
              <a:defRPr b="1" sz="9000"/>
            </a:lvl3pPr>
            <a:lvl4pPr marL="2286000" indent="-1143000" algn="ctr" defTabSz="4115372">
              <a:lnSpc>
                <a:spcPct val="100000"/>
              </a:lnSpc>
              <a:spcBef>
                <a:spcPts val="0"/>
              </a:spcBef>
              <a:defRPr b="1" sz="9000"/>
            </a:lvl4pPr>
            <a:lvl5pPr marL="2667000" indent="-1143000" algn="ctr" defTabSz="4115372">
              <a:lnSpc>
                <a:spcPct val="100000"/>
              </a:lnSpc>
              <a:spcBef>
                <a:spcPts val="0"/>
              </a:spcBef>
              <a:defRPr b="1" sz="9000"/>
            </a:lvl5pPr>
          </a:lstStyle>
          <a:p>
            <a:pPr/>
            <a:r>
              <a:t>Fact information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Body Level One…"/>
          <p:cNvSpPr txBox="1"/>
          <p:nvPr>
            <p:ph type="body" sz="half" idx="21" hasCustomPrompt="1"/>
          </p:nvPr>
        </p:nvSpPr>
        <p:spPr>
          <a:xfrm>
            <a:off x="6943128" y="2419612"/>
            <a:ext cx="28112641" cy="12620184"/>
          </a:xfrm>
          <a:prstGeom prst="rect">
            <a:avLst/>
          </a:prstGeom>
        </p:spPr>
        <p:txBody>
          <a:bodyPr numCol="1" spcCol="38100" anchor="b"/>
          <a:lstStyle/>
          <a:p>
            <a:pPr lvl="4" marL="0" indent="2121408" algn="ctr" defTabSz="1847718">
              <a:lnSpc>
                <a:spcPct val="80000"/>
              </a:lnSpc>
              <a:spcBef>
                <a:spcPts val="0"/>
              </a:spcBef>
              <a:buSzTx/>
              <a:buNone/>
              <a:defRPr b="1" spc="-300" sz="18700"/>
            </a:pPr>
            <a:r>
              <a:t>100%
</a:t>
            </a:r>
          </a:p>
        </p:txBody>
      </p:sp>
      <p:sp>
        <p:nvSpPr>
          <p:cNvPr id="10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Nível de Corpo Um…"/>
          <p:cNvSpPr txBox="1"/>
          <p:nvPr>
            <p:ph type="body" sz="quarter" idx="1" hasCustomPrompt="1"/>
          </p:nvPr>
        </p:nvSpPr>
        <p:spPr>
          <a:xfrm>
            <a:off x="7035403" y="9012039"/>
            <a:ext cx="27928094" cy="5628681"/>
          </a:xfrm>
          <a:prstGeom prst="rect">
            <a:avLst/>
          </a:prstGeom>
        </p:spPr>
        <p:txBody>
          <a:bodyPr numCol="1" spcCol="38100" anchor="ctr"/>
          <a:lstStyle>
            <a:lvl1pPr marL="553638" indent="-276817">
              <a:spcBef>
                <a:spcPts val="0"/>
              </a:spcBef>
              <a:buSzTx/>
              <a:buNone/>
              <a:defRPr spc="-288" sz="14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553638" indent="180382">
              <a:spcBef>
                <a:spcPts val="0"/>
              </a:spcBef>
              <a:buSzTx/>
              <a:buNone/>
              <a:defRPr spc="-288" sz="14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553638" indent="276820">
              <a:spcBef>
                <a:spcPts val="0"/>
              </a:spcBef>
              <a:buSzTx/>
              <a:buNone/>
              <a:defRPr spc="-288" sz="14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553638" indent="276820">
              <a:spcBef>
                <a:spcPts val="0"/>
              </a:spcBef>
              <a:buSzTx/>
              <a:buNone/>
              <a:defRPr spc="-288" sz="14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553638" indent="276820">
              <a:spcBef>
                <a:spcPts val="0"/>
              </a:spcBef>
              <a:buSzTx/>
              <a:buNone/>
              <a:defRPr spc="-288" sz="14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6" name="Attribution"/>
          <p:cNvSpPr txBox="1"/>
          <p:nvPr>
            <p:ph type="body" sz="quarter" idx="21" hasCustomPrompt="1"/>
          </p:nvPr>
        </p:nvSpPr>
        <p:spPr>
          <a:xfrm>
            <a:off x="8204198" y="15563453"/>
            <a:ext cx="26759298" cy="1116629"/>
          </a:xfrm>
          <a:prstGeom prst="rect">
            <a:avLst/>
          </a:prstGeom>
        </p:spPr>
        <p:txBody>
          <a:bodyPr numCol="1" spcCol="38100"/>
          <a:lstStyle>
            <a:lvl1pPr marL="0" indent="0" defTabSz="1407476">
              <a:lnSpc>
                <a:spcPct val="100000"/>
              </a:lnSpc>
              <a:spcBef>
                <a:spcPts val="0"/>
              </a:spcBef>
              <a:buSzTx/>
              <a:buNone/>
              <a:defRPr b="1" sz="5700"/>
            </a:lvl1pPr>
          </a:lstStyle>
          <a:p>
            <a:pPr/>
            <a:r>
              <a:t>Attribution</a:t>
            </a:r>
          </a:p>
        </p:txBody>
      </p:sp>
      <p:sp>
        <p:nvSpPr>
          <p:cNvPr id="11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pappardelle pasta with parsley butter, roasted hazelnuts, and shaved parmesan cheese"/>
          <p:cNvSpPr/>
          <p:nvPr>
            <p:ph type="pic" idx="21"/>
          </p:nvPr>
        </p:nvSpPr>
        <p:spPr>
          <a:xfrm>
            <a:off x="207167" y="1665178"/>
            <a:ext cx="27040694" cy="20280522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5" name="Bowl of salad with fried rice, boiled eggs, and chopsticks"/>
          <p:cNvSpPr/>
          <p:nvPr>
            <p:ph type="pic" sz="quarter" idx="22"/>
          </p:nvPr>
        </p:nvSpPr>
        <p:spPr>
          <a:xfrm>
            <a:off x="21230133" y="707429"/>
            <a:ext cx="13902532" cy="11122026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6" name="Bowl with salmon cakes, salad, and hummus"/>
          <p:cNvSpPr/>
          <p:nvPr>
            <p:ph type="pic" idx="23"/>
          </p:nvPr>
        </p:nvSpPr>
        <p:spPr>
          <a:xfrm>
            <a:off x="17323891" y="6658736"/>
            <a:ext cx="19223635" cy="2237395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, and chopsticks"/>
          <p:cNvSpPr/>
          <p:nvPr>
            <p:ph type="pic" idx="21"/>
          </p:nvPr>
        </p:nvSpPr>
        <p:spPr>
          <a:xfrm>
            <a:off x="2790825" y="-2552900"/>
            <a:ext cx="34940875" cy="2795270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35" name="Número do Slide"/>
          <p:cNvSpPr txBox="1"/>
          <p:nvPr>
            <p:ph type="sldNum" sz="quarter" idx="2"/>
          </p:nvPr>
        </p:nvSpPr>
        <p:spPr>
          <a:xfrm>
            <a:off x="20658235" y="22333814"/>
            <a:ext cx="682433" cy="6925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/>
          <p:nvPr>
            <p:ph type="pic" idx="21"/>
          </p:nvPr>
        </p:nvSpPr>
        <p:spPr>
          <a:xfrm>
            <a:off x="4338968" y="-2218180"/>
            <a:ext cx="43195717" cy="25870939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6943128" y="12549185"/>
            <a:ext cx="28112641" cy="7997034"/>
          </a:xfrm>
          <a:prstGeom prst="rect">
            <a:avLst/>
          </a:prstGeom>
        </p:spPr>
        <p:txBody>
          <a:bodyPr anchor="b"/>
          <a:lstStyle>
            <a:lvl1pPr>
              <a:defRPr spc="-395" sz="198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Nível de Corpo Um…"/>
          <p:cNvSpPr txBox="1"/>
          <p:nvPr>
            <p:ph type="body" sz="quarter" idx="1" hasCustomPrompt="1"/>
          </p:nvPr>
        </p:nvSpPr>
        <p:spPr>
          <a:xfrm>
            <a:off x="6943128" y="20423187"/>
            <a:ext cx="28112641" cy="1670537"/>
          </a:xfrm>
          <a:prstGeom prst="rect">
            <a:avLst/>
          </a:prstGeom>
        </p:spPr>
        <p:txBody>
          <a:bodyPr numCol="1" spcCol="38100"/>
          <a:lstStyle>
            <a:lvl1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1pPr>
            <a:lvl2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2pPr>
            <a:lvl3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3pPr>
            <a:lvl4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4pPr>
            <a:lvl5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Author and Date"/>
          <p:cNvSpPr txBox="1"/>
          <p:nvPr>
            <p:ph type="body" sz="quarter" idx="22" hasCustomPrompt="1"/>
          </p:nvPr>
        </p:nvSpPr>
        <p:spPr>
          <a:xfrm>
            <a:off x="6943128" y="1384100"/>
            <a:ext cx="28112644" cy="1116631"/>
          </a:xfrm>
          <a:prstGeom prst="rect">
            <a:avLst/>
          </a:prstGeom>
        </p:spPr>
        <p:txBody>
          <a:bodyPr numCol="1" spcCol="38100"/>
          <a:lstStyle>
            <a:lvl1pPr marL="0" indent="0" defTabSz="1407476">
              <a:lnSpc>
                <a:spcPct val="100000"/>
              </a:lnSpc>
              <a:spcBef>
                <a:spcPts val="0"/>
              </a:spcBef>
              <a:buSzTx/>
              <a:buNone/>
              <a:defRPr b="1" sz="5700"/>
            </a:lvl1pPr>
          </a:lstStyle>
          <a:p>
            <a:pPr/>
            <a:r>
              <a:t>Author and Date</a:t>
            </a:r>
          </a:p>
        </p:txBody>
      </p:sp>
      <p:sp>
        <p:nvSpPr>
          <p:cNvPr id="25" name="Número do Slide"/>
          <p:cNvSpPr txBox="1"/>
          <p:nvPr>
            <p:ph type="sldNum" sz="quarter" idx="2"/>
          </p:nvPr>
        </p:nvSpPr>
        <p:spPr>
          <a:xfrm>
            <a:off x="20649868" y="22333814"/>
            <a:ext cx="682433" cy="69259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, and hummus "/>
          <p:cNvSpPr/>
          <p:nvPr>
            <p:ph type="pic" sz="half" idx="21"/>
          </p:nvPr>
        </p:nvSpPr>
        <p:spPr>
          <a:xfrm>
            <a:off x="18133716" y="1199554"/>
            <a:ext cx="18270145" cy="21264202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3" name="Nível de Corpo Um…"/>
          <p:cNvSpPr txBox="1"/>
          <p:nvPr>
            <p:ph type="body" sz="quarter" idx="1" hasCustomPrompt="1"/>
          </p:nvPr>
        </p:nvSpPr>
        <p:spPr>
          <a:xfrm>
            <a:off x="6943128" y="12118578"/>
            <a:ext cx="12364644" cy="9795435"/>
          </a:xfrm>
          <a:prstGeom prst="rect">
            <a:avLst/>
          </a:prstGeom>
        </p:spPr>
        <p:txBody>
          <a:bodyPr numCol="1" spcCol="38100"/>
          <a:lstStyle>
            <a:lvl1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1pPr>
            <a:lvl2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2pPr>
            <a:lvl3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3pPr>
            <a:lvl4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4pPr>
            <a:lvl5pPr marL="0" indent="0" defTabSz="1421694">
              <a:lnSpc>
                <a:spcPct val="100000"/>
              </a:lnSpc>
              <a:spcBef>
                <a:spcPts val="0"/>
              </a:spcBef>
              <a:buSzTx/>
              <a:buNone/>
              <a:defRPr b="1" sz="92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Slide Title"/>
          <p:cNvSpPr txBox="1"/>
          <p:nvPr>
            <p:ph type="title" hasCustomPrompt="1"/>
          </p:nvPr>
        </p:nvSpPr>
        <p:spPr>
          <a:xfrm>
            <a:off x="6943128" y="1677229"/>
            <a:ext cx="12364644" cy="10625898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6943128" y="3422055"/>
            <a:ext cx="28112644" cy="1627019"/>
          </a:xfrm>
          <a:prstGeom prst="rect">
            <a:avLst/>
          </a:prstGeom>
        </p:spPr>
        <p:txBody>
          <a:bodyPr numCol="1" spcCol="38100"/>
          <a:lstStyle>
            <a:lvl1pPr marL="0" indent="0" defTabSz="1393260">
              <a:lnSpc>
                <a:spcPct val="100000"/>
              </a:lnSpc>
              <a:spcBef>
                <a:spcPts val="0"/>
              </a:spcBef>
              <a:buSzTx/>
              <a:buNone/>
              <a:defRPr b="1" sz="90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Slide Title"/>
          <p:cNvSpPr txBox="1"/>
          <p:nvPr>
            <p:ph type="title" hasCustomPrompt="1"/>
          </p:nvPr>
        </p:nvSpPr>
        <p:spPr>
          <a:xfrm>
            <a:off x="6943128" y="1066269"/>
            <a:ext cx="28112641" cy="2460627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Bowl of pappardelle pasta with parsley butter, roasted hazelnuts, and shaved parmesan cheese"/>
          <p:cNvSpPr/>
          <p:nvPr>
            <p:ph type="pic" sz="half" idx="21"/>
          </p:nvPr>
        </p:nvSpPr>
        <p:spPr>
          <a:xfrm>
            <a:off x="20199745" y="1445616"/>
            <a:ext cx="15617283" cy="2082304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61" name="Slide Title"/>
          <p:cNvSpPr txBox="1"/>
          <p:nvPr>
            <p:ph type="title" hasCustomPrompt="1"/>
          </p:nvPr>
        </p:nvSpPr>
        <p:spPr>
          <a:xfrm>
            <a:off x="6943128" y="1076521"/>
            <a:ext cx="12364644" cy="2460628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2" name="Nível de Corpo Um…"/>
          <p:cNvSpPr txBox="1"/>
          <p:nvPr>
            <p:ph type="body" sz="quarter" idx="1" hasCustomPrompt="1"/>
          </p:nvPr>
        </p:nvSpPr>
        <p:spPr>
          <a:xfrm>
            <a:off x="6943128" y="3422055"/>
            <a:ext cx="12364644" cy="1627021"/>
          </a:xfrm>
          <a:prstGeom prst="rect">
            <a:avLst/>
          </a:prstGeom>
        </p:spPr>
        <p:txBody>
          <a:bodyPr numCol="1" spcCol="38100"/>
          <a:lstStyle>
            <a:lvl1pPr marL="0" indent="0" defTabSz="1393260">
              <a:lnSpc>
                <a:spcPct val="100000"/>
              </a:lnSpc>
              <a:spcBef>
                <a:spcPts val="0"/>
              </a:spcBef>
              <a:buSzTx/>
              <a:buNone/>
              <a:defRPr b="1" sz="9000"/>
            </a:lvl1pPr>
            <a:lvl2pPr marL="1524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2pPr>
            <a:lvl3pPr marL="1905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3pPr>
            <a:lvl4pPr marL="2286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4pPr>
            <a:lvl5pPr marL="2667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3" name="Body Level One…"/>
          <p:cNvSpPr txBox="1"/>
          <p:nvPr>
            <p:ph type="body" sz="quarter" idx="22" hasCustomPrompt="1"/>
          </p:nvPr>
        </p:nvSpPr>
        <p:spPr>
          <a:xfrm>
            <a:off x="6943128" y="8428601"/>
            <a:ext cx="12364645" cy="13545935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6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6943128" y="7812484"/>
            <a:ext cx="28112641" cy="7997034"/>
          </a:xfrm>
          <a:prstGeom prst="rect">
            <a:avLst/>
          </a:prstGeom>
        </p:spPr>
        <p:txBody>
          <a:bodyPr anchor="ctr"/>
          <a:lstStyle>
            <a:lvl1pPr>
              <a:defRPr b="0" spc="-395" sz="19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6943128" y="1066269"/>
            <a:ext cx="28112641" cy="2460627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Nível de Corpo Um…"/>
          <p:cNvSpPr txBox="1"/>
          <p:nvPr>
            <p:ph type="body" sz="quarter" idx="1" hasCustomPrompt="1"/>
          </p:nvPr>
        </p:nvSpPr>
        <p:spPr>
          <a:xfrm>
            <a:off x="6943128" y="3422055"/>
            <a:ext cx="28112644" cy="1627021"/>
          </a:xfrm>
          <a:prstGeom prst="rect">
            <a:avLst/>
          </a:prstGeom>
        </p:spPr>
        <p:txBody>
          <a:bodyPr numCol="1" spcCol="38100"/>
          <a:lstStyle>
            <a:lvl1pPr marL="0" indent="0" defTabSz="1393260">
              <a:lnSpc>
                <a:spcPct val="100000"/>
              </a:lnSpc>
              <a:spcBef>
                <a:spcPts val="0"/>
              </a:spcBef>
              <a:buSzTx/>
              <a:buNone/>
              <a:defRPr b="1" sz="9000"/>
            </a:lvl1pPr>
            <a:lvl2pPr marL="1524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2pPr>
            <a:lvl3pPr marL="1905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3pPr>
            <a:lvl4pPr marL="2286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4pPr>
            <a:lvl5pPr marL="2667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6943128" y="1076521"/>
            <a:ext cx="28112641" cy="2460628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Nível de Corpo Um…"/>
          <p:cNvSpPr txBox="1"/>
          <p:nvPr>
            <p:ph type="body" sz="quarter" idx="1" hasCustomPrompt="1"/>
          </p:nvPr>
        </p:nvSpPr>
        <p:spPr>
          <a:xfrm>
            <a:off x="6943128" y="3414117"/>
            <a:ext cx="28112644" cy="1627021"/>
          </a:xfrm>
          <a:prstGeom prst="rect">
            <a:avLst/>
          </a:prstGeom>
        </p:spPr>
        <p:txBody>
          <a:bodyPr numCol="1" spcCol="38100"/>
          <a:lstStyle>
            <a:lvl1pPr marL="0" indent="0" defTabSz="1393260">
              <a:lnSpc>
                <a:spcPct val="100000"/>
              </a:lnSpc>
              <a:spcBef>
                <a:spcPts val="0"/>
              </a:spcBef>
              <a:buSzTx/>
              <a:buNone/>
              <a:defRPr b="1" sz="9000"/>
            </a:lvl1pPr>
            <a:lvl2pPr marL="1524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2pPr>
            <a:lvl3pPr marL="1905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3pPr>
            <a:lvl4pPr marL="2286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4pPr>
            <a:lvl5pPr marL="2667000" indent="-1143000" defTabSz="1393260">
              <a:lnSpc>
                <a:spcPct val="100000"/>
              </a:lnSpc>
              <a:spcBef>
                <a:spcPts val="0"/>
              </a:spcBef>
              <a:defRPr b="1" sz="9000"/>
            </a:lvl5pPr>
          </a:lstStyle>
          <a:p>
            <a:pPr/>
            <a:r>
              <a:t>Agenda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0" name="Body Level One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>
              <a:spcBef>
                <a:spcPts val="3100"/>
              </a:spcBef>
              <a:buSzTx/>
              <a:buNone/>
              <a:defRPr spc="-100" sz="9200"/>
            </a:lvl1pPr>
          </a:lstStyle>
          <a:p>
            <a:pPr/>
            <a:r>
              <a:t>Agenda Topics</a:t>
            </a:r>
          </a:p>
        </p:txBody>
      </p:sp>
      <p:sp>
        <p:nvSpPr>
          <p:cNvPr id="9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ível de Corpo Um…"/>
          <p:cNvSpPr txBox="1"/>
          <p:nvPr>
            <p:ph type="body" idx="1" hasCustomPrompt="1"/>
          </p:nvPr>
        </p:nvSpPr>
        <p:spPr>
          <a:xfrm>
            <a:off x="6943128" y="7166570"/>
            <a:ext cx="28112641" cy="147637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3030" tIns="123030" rIns="123030" bIns="123030" numCol="2" spcCol="1427352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o do Título"/>
          <p:cNvSpPr txBox="1"/>
          <p:nvPr>
            <p:ph type="title"/>
          </p:nvPr>
        </p:nvSpPr>
        <p:spPr>
          <a:xfrm>
            <a:off x="6292543" y="4724400"/>
            <a:ext cx="33599122" cy="24421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3030" tIns="123030" rIns="123030" bIns="123030">
            <a:normAutofit fontScale="100000" lnSpcReduction="0"/>
          </a:bodyPr>
          <a:lstStyle/>
          <a:p>
            <a:pPr/>
            <a:r>
              <a:t>Texto do Título</a:t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20650031" y="22333814"/>
            <a:ext cx="682433" cy="692593"/>
          </a:xfrm>
          <a:prstGeom prst="rect">
            <a:avLst/>
          </a:prstGeom>
          <a:ln w="12700">
            <a:miter lim="400000"/>
          </a:ln>
        </p:spPr>
        <p:txBody>
          <a:bodyPr wrap="none" lIns="123030" tIns="123030" rIns="123030" bIns="123030" anchor="b">
            <a:spAutoFit/>
          </a:bodyPr>
          <a:lstStyle>
            <a:lvl1pPr defTabSz="1414858">
              <a:defRPr sz="30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419936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88" strike="noStrike" sz="14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419936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88" strike="noStrike" sz="14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419936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88" strike="noStrike" sz="14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419936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88" strike="noStrike" sz="14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419936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88" strike="noStrike" sz="14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419936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88" strike="noStrike" sz="14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419936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88" strike="noStrike" sz="14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419936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88" strike="noStrike" sz="14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4199361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288" strike="noStrike" sz="144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914400" marR="0" indent="-914400" algn="l" defTabSz="4199361" rtl="0" latinLnBrk="0">
        <a:lnSpc>
          <a:spcPct val="90000"/>
        </a:lnSpc>
        <a:spcBef>
          <a:spcPts val="77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72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95400" marR="0" indent="-914400" algn="l" defTabSz="4199361" rtl="0" latinLnBrk="0">
        <a:lnSpc>
          <a:spcPct val="90000"/>
        </a:lnSpc>
        <a:spcBef>
          <a:spcPts val="77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72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676400" marR="0" indent="-914400" algn="l" defTabSz="4199361" rtl="0" latinLnBrk="0">
        <a:lnSpc>
          <a:spcPct val="90000"/>
        </a:lnSpc>
        <a:spcBef>
          <a:spcPts val="77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72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057400" marR="0" indent="-914400" algn="l" defTabSz="4199361" rtl="0" latinLnBrk="0">
        <a:lnSpc>
          <a:spcPct val="90000"/>
        </a:lnSpc>
        <a:spcBef>
          <a:spcPts val="77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72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2438400" marR="0" indent="-914400" algn="l" defTabSz="4199361" rtl="0" latinLnBrk="0">
        <a:lnSpc>
          <a:spcPct val="90000"/>
        </a:lnSpc>
        <a:spcBef>
          <a:spcPts val="77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72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2819400" marR="0" indent="-914400" algn="l" defTabSz="4199361" rtl="0" latinLnBrk="0">
        <a:lnSpc>
          <a:spcPct val="90000"/>
        </a:lnSpc>
        <a:spcBef>
          <a:spcPts val="77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72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3200400" marR="0" indent="-914400" algn="l" defTabSz="4199361" rtl="0" latinLnBrk="0">
        <a:lnSpc>
          <a:spcPct val="90000"/>
        </a:lnSpc>
        <a:spcBef>
          <a:spcPts val="77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72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3581400" marR="0" indent="-914400" algn="l" defTabSz="4199361" rtl="0" latinLnBrk="0">
        <a:lnSpc>
          <a:spcPct val="90000"/>
        </a:lnSpc>
        <a:spcBef>
          <a:spcPts val="77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72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3962400" marR="0" indent="-914400" algn="l" defTabSz="4199361" rtl="0" latinLnBrk="0">
        <a:lnSpc>
          <a:spcPct val="90000"/>
        </a:lnSpc>
        <a:spcBef>
          <a:spcPts val="77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72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14148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14148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14148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14148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14148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14148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14148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14148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14148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11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1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6.png"/><Relationship Id="rId4" Type="http://schemas.openxmlformats.org/officeDocument/2006/relationships/image" Target="../media/image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8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bg2.png" descr="bg2.png"/>
          <p:cNvPicPr>
            <a:picLocks noChangeAspect="1"/>
          </p:cNvPicPr>
          <p:nvPr/>
        </p:nvPicPr>
        <p:blipFill>
          <a:blip r:embed="rId2">
            <a:extLst/>
          </a:blip>
          <a:srcRect l="0" t="5" r="0" b="5"/>
          <a:stretch>
            <a:fillRect/>
          </a:stretch>
        </p:blipFill>
        <p:spPr>
          <a:xfrm>
            <a:off x="0" y="0"/>
            <a:ext cx="41998900" cy="2362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90Anos-selo2-vermelho.png" descr="90Anos-selo2-vermelh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045720" y="20108324"/>
            <a:ext cx="10808671" cy="2710885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Benefícios"/>
          <p:cNvSpPr txBox="1"/>
          <p:nvPr/>
        </p:nvSpPr>
        <p:spPr>
          <a:xfrm>
            <a:off x="3784425" y="2514113"/>
            <a:ext cx="6425627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>
            <a:lvl1pPr>
              <a:defRPr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lvl1pPr>
          </a:lstStyle>
          <a:p>
            <a:pPr/>
            <a:r>
              <a:t>Insira sua área aqui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bg-areas.jpg" descr="bg-areas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-49"/>
            <a:ext cx="41998900" cy="23622004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Benefícios"/>
          <p:cNvSpPr txBox="1"/>
          <p:nvPr/>
        </p:nvSpPr>
        <p:spPr>
          <a:xfrm>
            <a:off x="2891237" y="2539514"/>
            <a:ext cx="9126155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>
            <a:lvl1pPr>
              <a:defRPr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lvl1pPr>
          </a:lstStyle>
          <a:p>
            <a:pPr/>
            <a:r>
              <a:t>Inteligência de Suprimentos</a:t>
            </a:r>
          </a:p>
        </p:txBody>
      </p:sp>
      <p:pic>
        <p:nvPicPr>
          <p:cNvPr id="197" name="90Anos-selo2-vermelho.png" descr="90Anos-selo2-vermelh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720309" y="19114267"/>
            <a:ext cx="10808672" cy="27108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kim-inteligencia-de-suprimentos.png" descr="kim-inteligencia-de-suprimentos.png"/>
          <p:cNvPicPr>
            <a:picLocks noChangeAspect="1"/>
          </p:cNvPicPr>
          <p:nvPr/>
        </p:nvPicPr>
        <p:blipFill>
          <a:blip r:embed="rId4">
            <a:extLst/>
          </a:blip>
          <a:srcRect l="0" t="9227" r="23926" b="0"/>
          <a:stretch>
            <a:fillRect/>
          </a:stretch>
        </p:blipFill>
        <p:spPr>
          <a:xfrm>
            <a:off x="-5996596" y="10030911"/>
            <a:ext cx="20330423" cy="136414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bg-areas.jpg" descr="bg-areas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-49"/>
            <a:ext cx="41998900" cy="23622004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Benefícios"/>
          <p:cNvSpPr txBox="1"/>
          <p:nvPr/>
        </p:nvSpPr>
        <p:spPr>
          <a:xfrm>
            <a:off x="3148815" y="2412514"/>
            <a:ext cx="5374829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>
            <a:lvl1pPr>
              <a:defRPr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lvl1pPr>
          </a:lstStyle>
          <a:p>
            <a:pPr/>
            <a:r>
              <a:t>Compras Diretas</a:t>
            </a:r>
          </a:p>
        </p:txBody>
      </p:sp>
      <p:pic>
        <p:nvPicPr>
          <p:cNvPr id="202" name="90Anos-selo2-vermelho.png" descr="90Anos-selo2-vermelh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720309" y="19114267"/>
            <a:ext cx="10808672" cy="271088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imagem-compras-diretas-Png-sem-fundo0002_0002.png" descr="imagem-compras-diretas-Png-sem-fundo0002_0002.png"/>
          <p:cNvPicPr>
            <a:picLocks noChangeAspect="1"/>
          </p:cNvPicPr>
          <p:nvPr/>
        </p:nvPicPr>
        <p:blipFill>
          <a:blip r:embed="rId4">
            <a:extLst/>
          </a:blip>
          <a:srcRect l="0" t="0" r="16890" b="0"/>
          <a:stretch>
            <a:fillRect/>
          </a:stretch>
        </p:blipFill>
        <p:spPr>
          <a:xfrm>
            <a:off x="-5222004" y="9146775"/>
            <a:ext cx="20175839" cy="136554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bg-areas.jpg" descr="bg-areas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-49"/>
            <a:ext cx="41998900" cy="236220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uq-kim-37-riscos-saude.png" descr="uq-kim-37-riscos-saude.png"/>
          <p:cNvPicPr>
            <a:picLocks noChangeAspect="1"/>
          </p:cNvPicPr>
          <p:nvPr/>
        </p:nvPicPr>
        <p:blipFill>
          <a:blip r:embed="rId3">
            <a:extLst/>
          </a:blip>
          <a:srcRect l="0" t="0" r="31282" b="0"/>
          <a:stretch>
            <a:fillRect/>
          </a:stretch>
        </p:blipFill>
        <p:spPr>
          <a:xfrm>
            <a:off x="-6648826" y="8073721"/>
            <a:ext cx="17217923" cy="14094191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Benefícios"/>
          <p:cNvSpPr txBox="1"/>
          <p:nvPr/>
        </p:nvSpPr>
        <p:spPr>
          <a:xfrm>
            <a:off x="5244415" y="2539512"/>
            <a:ext cx="3505643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>
            <a:lvl1pPr>
              <a:defRPr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lvl1pPr>
          </a:lstStyle>
          <a:p>
            <a:pPr/>
            <a:r>
              <a:t>Benefícios</a:t>
            </a:r>
          </a:p>
        </p:txBody>
      </p:sp>
      <p:pic>
        <p:nvPicPr>
          <p:cNvPr id="158" name="90Anos-selo2-vermelho.png" descr="90Anos-selo2-vermelho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720309" y="19114267"/>
            <a:ext cx="10808672" cy="27108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bg-areas.jpg" descr="bg-areas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-39"/>
            <a:ext cx="41998900" cy="236220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uq-kim-38-compras.png" descr="uq-kim-38-compras.png"/>
          <p:cNvPicPr>
            <a:picLocks noChangeAspect="1"/>
          </p:cNvPicPr>
          <p:nvPr/>
        </p:nvPicPr>
        <p:blipFill>
          <a:blip r:embed="rId3">
            <a:extLst/>
          </a:blip>
          <a:srcRect l="0" t="0" r="16560" b="0"/>
          <a:stretch>
            <a:fillRect/>
          </a:stretch>
        </p:blipFill>
        <p:spPr>
          <a:xfrm>
            <a:off x="-7357041" y="8376953"/>
            <a:ext cx="21768737" cy="14675134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Benefícios"/>
          <p:cNvSpPr txBox="1"/>
          <p:nvPr/>
        </p:nvSpPr>
        <p:spPr>
          <a:xfrm>
            <a:off x="3909264" y="2539512"/>
            <a:ext cx="5921945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>
            <a:lvl1pPr>
              <a:defRPr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lvl1pPr>
          </a:lstStyle>
          <a:p>
            <a:pPr/>
            <a:r>
              <a:t>Compras Indiretas</a:t>
            </a:r>
          </a:p>
        </p:txBody>
      </p:sp>
      <p:pic>
        <p:nvPicPr>
          <p:cNvPr id="163" name="90Anos-selo2-vermelho.png" descr="90Anos-selo2-vermelho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720309" y="19114267"/>
            <a:ext cx="10808672" cy="27108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bg-areas.jpg" descr="bg-areas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-39"/>
            <a:ext cx="41998900" cy="23622004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Benefícios"/>
          <p:cNvSpPr txBox="1"/>
          <p:nvPr/>
        </p:nvSpPr>
        <p:spPr>
          <a:xfrm>
            <a:off x="5396307" y="2412512"/>
            <a:ext cx="2947859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>
            <a:lvl1pPr>
              <a:defRPr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lvl1pPr>
          </a:lstStyle>
          <a:p>
            <a:pPr/>
            <a:r>
              <a:t>Sourcing</a:t>
            </a:r>
          </a:p>
        </p:txBody>
      </p:sp>
      <p:pic>
        <p:nvPicPr>
          <p:cNvPr id="167" name="uq-kim-39-sourcing.png" descr="uq-kim-39-sourcing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827142" y="11460174"/>
            <a:ext cx="19541831" cy="1099228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90Anos-selo2-vermelho.png" descr="90Anos-selo2-vermelho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720309" y="19114267"/>
            <a:ext cx="10808672" cy="27108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bg-areas.jpg" descr="bg-areas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-39"/>
            <a:ext cx="41998900" cy="2362200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Benefícios"/>
          <p:cNvSpPr txBox="1"/>
          <p:nvPr/>
        </p:nvSpPr>
        <p:spPr>
          <a:xfrm>
            <a:off x="5374082" y="2539512"/>
            <a:ext cx="2738309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>
            <a:lvl1pPr>
              <a:defRPr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lvl1pPr>
          </a:lstStyle>
          <a:p>
            <a:pPr/>
            <a:r>
              <a:t>Viagens</a:t>
            </a:r>
          </a:p>
        </p:txBody>
      </p:sp>
      <p:pic>
        <p:nvPicPr>
          <p:cNvPr id="172" name="uq-kim-40-viagens.png" descr="uq-kim-40-viagens.png"/>
          <p:cNvPicPr>
            <a:picLocks noChangeAspect="1"/>
          </p:cNvPicPr>
          <p:nvPr/>
        </p:nvPicPr>
        <p:blipFill>
          <a:blip r:embed="rId3">
            <a:extLst/>
          </a:blip>
          <a:srcRect l="0" t="0" r="26600" b="0"/>
          <a:stretch>
            <a:fillRect/>
          </a:stretch>
        </p:blipFill>
        <p:spPr>
          <a:xfrm>
            <a:off x="-6874261" y="7770164"/>
            <a:ext cx="19142735" cy="146703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90Anos-selo2-vermelho.png" descr="90Anos-selo2-vermelho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9720309" y="19114267"/>
            <a:ext cx="10808672" cy="27108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bg-areas.jpg" descr="bg-areas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-49"/>
            <a:ext cx="41998900" cy="23622004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Benefícios"/>
          <p:cNvSpPr txBox="1"/>
          <p:nvPr/>
        </p:nvSpPr>
        <p:spPr>
          <a:xfrm>
            <a:off x="4891767" y="2539514"/>
            <a:ext cx="3410266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/>
          <a:p>
            <a:pPr>
              <a:defRPr spc="479"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pPr>
            <a:r>
              <a:t>H</a:t>
            </a:r>
            <a:r>
              <a:rPr spc="0"/>
              <a:t>ospitalar</a:t>
            </a:r>
          </a:p>
        </p:txBody>
      </p:sp>
      <p:pic>
        <p:nvPicPr>
          <p:cNvPr id="177" name="90Anos-selo2-vermelho.png" descr="90Anos-selo2-vermelh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720309" y="19114267"/>
            <a:ext cx="10808672" cy="27108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uq_kim-32p.png" descr="uq_kim-32p.png"/>
          <p:cNvPicPr>
            <a:picLocks noChangeAspect="1"/>
          </p:cNvPicPr>
          <p:nvPr/>
        </p:nvPicPr>
        <p:blipFill>
          <a:blip r:embed="rId4">
            <a:extLst/>
          </a:blip>
          <a:srcRect l="13268" t="0" r="13267" b="0"/>
          <a:stretch>
            <a:fillRect/>
          </a:stretch>
        </p:blipFill>
        <p:spPr>
          <a:xfrm>
            <a:off x="-3690500" y="7840692"/>
            <a:ext cx="19783373" cy="151613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bg-areas.jpg" descr="bg-areas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-49"/>
            <a:ext cx="41998900" cy="23622004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Benefícios"/>
          <p:cNvSpPr txBox="1"/>
          <p:nvPr/>
        </p:nvSpPr>
        <p:spPr>
          <a:xfrm>
            <a:off x="4975929" y="2539512"/>
            <a:ext cx="2209482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>
            <a:lvl1pPr>
              <a:defRPr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lvl1pPr>
          </a:lstStyle>
          <a:p>
            <a:pPr/>
            <a:r>
              <a:t>Farma</a:t>
            </a:r>
          </a:p>
        </p:txBody>
      </p:sp>
      <p:pic>
        <p:nvPicPr>
          <p:cNvPr id="182" name="90Anos-selo2-vermelho.png" descr="90Anos-selo2-vermelh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720309" y="19114267"/>
            <a:ext cx="10808672" cy="27108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uq_kim-33p.png" descr="uq_kim-33p.png"/>
          <p:cNvPicPr>
            <a:picLocks noChangeAspect="1"/>
          </p:cNvPicPr>
          <p:nvPr/>
        </p:nvPicPr>
        <p:blipFill>
          <a:blip r:embed="rId4">
            <a:extLst/>
          </a:blip>
          <a:srcRect l="13268" t="0" r="13267" b="0"/>
          <a:stretch>
            <a:fillRect/>
          </a:stretch>
        </p:blipFill>
        <p:spPr>
          <a:xfrm>
            <a:off x="-3690500" y="7840692"/>
            <a:ext cx="19783373" cy="151613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bg-areas.jpg" descr="bg-areas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-49"/>
            <a:ext cx="41998900" cy="23622004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Benefícios"/>
          <p:cNvSpPr txBox="1"/>
          <p:nvPr/>
        </p:nvSpPr>
        <p:spPr>
          <a:xfrm>
            <a:off x="4940776" y="2539512"/>
            <a:ext cx="2544761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>
            <a:lvl1pPr>
              <a:defRPr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lvl1pPr>
          </a:lstStyle>
          <a:p>
            <a:pPr/>
            <a:r>
              <a:t>Genom</a:t>
            </a:r>
          </a:p>
        </p:txBody>
      </p:sp>
      <p:pic>
        <p:nvPicPr>
          <p:cNvPr id="187" name="90Anos-selo2-vermelho.png" descr="90Anos-selo2-vermelh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720309" y="19114267"/>
            <a:ext cx="10808672" cy="27108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uq_kim-34p.png" descr="uq_kim-34p.png"/>
          <p:cNvPicPr>
            <a:picLocks noChangeAspect="1"/>
          </p:cNvPicPr>
          <p:nvPr/>
        </p:nvPicPr>
        <p:blipFill>
          <a:blip r:embed="rId4">
            <a:extLst/>
          </a:blip>
          <a:srcRect l="13268" t="0" r="13267" b="0"/>
          <a:stretch>
            <a:fillRect/>
          </a:stretch>
        </p:blipFill>
        <p:spPr>
          <a:xfrm>
            <a:off x="-3690500" y="7840692"/>
            <a:ext cx="19783373" cy="151613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bg-areas.jpg" descr="bg-areas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-49"/>
            <a:ext cx="41998900" cy="23622004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Benefícios"/>
          <p:cNvSpPr txBox="1"/>
          <p:nvPr/>
        </p:nvSpPr>
        <p:spPr>
          <a:xfrm>
            <a:off x="4546044" y="2539512"/>
            <a:ext cx="4573967" cy="1109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123030" tIns="123030" rIns="123030" bIns="123030" anchor="ctr">
            <a:spAutoFit/>
          </a:bodyPr>
          <a:lstStyle>
            <a:lvl1pPr>
              <a:defRPr sz="6000">
                <a:solidFill>
                  <a:srgbClr val="D0382C"/>
                </a:solidFill>
                <a:latin typeface="Dax"/>
                <a:ea typeface="Dax"/>
                <a:cs typeface="Dax"/>
                <a:sym typeface="Dax"/>
              </a:defRPr>
            </a:lvl1pPr>
          </a:lstStyle>
          <a:p>
            <a:pPr/>
            <a:r>
              <a:t>Agener União</a:t>
            </a:r>
          </a:p>
        </p:txBody>
      </p:sp>
      <p:pic>
        <p:nvPicPr>
          <p:cNvPr id="192" name="90Anos-selo2-vermelho.png" descr="90Anos-selo2-vermelh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9720309" y="19114267"/>
            <a:ext cx="10808672" cy="27108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uq_kim-35p.png" descr="uq_kim-35p.png"/>
          <p:cNvPicPr>
            <a:picLocks noChangeAspect="1"/>
          </p:cNvPicPr>
          <p:nvPr/>
        </p:nvPicPr>
        <p:blipFill>
          <a:blip r:embed="rId4">
            <a:extLst/>
          </a:blip>
          <a:srcRect l="13268" t="0" r="13267" b="0"/>
          <a:stretch>
            <a:fillRect/>
          </a:stretch>
        </p:blipFill>
        <p:spPr>
          <a:xfrm>
            <a:off x="-3690500" y="7840692"/>
            <a:ext cx="19783373" cy="151613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123030" tIns="123030" rIns="123030" bIns="123030" numCol="1" spcCol="38100" rtlCol="0" anchor="ctr" upright="0">
        <a:spAutoFit/>
      </a:bodyPr>
      <a:lstStyle>
        <a:defPPr marL="0" marR="0" indent="0" algn="ctr" defTabSz="419936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123030" tIns="123030" rIns="123030" bIns="123030" numCol="1" spcCol="38100" rtlCol="0" anchor="ctr" upright="0">
        <a:spAutoFit/>
      </a:bodyPr>
      <a:lstStyle>
        <a:defPPr marL="0" marR="0" indent="0" algn="ctr" defTabSz="419936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123030" tIns="123030" rIns="123030" bIns="123030" numCol="1" spcCol="38100" rtlCol="0" anchor="ctr" upright="0">
        <a:spAutoFit/>
      </a:bodyPr>
      <a:lstStyle>
        <a:defPPr marL="0" marR="0" indent="0" algn="ctr" defTabSz="419936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123030" tIns="123030" rIns="123030" bIns="123030" numCol="1" spcCol="38100" rtlCol="0" anchor="ctr" upright="0">
        <a:spAutoFit/>
      </a:bodyPr>
      <a:lstStyle>
        <a:defPPr marL="0" marR="0" indent="0" algn="ctr" defTabSz="419936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