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8" y="1435100"/>
            <a:ext cx="3008316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10207625" y="3657600"/>
            <a:ext cx="7162800" cy="662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8428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0" name="Freeform 3"/>
          <p:cNvSpPr/>
          <p:nvPr/>
        </p:nvSpPr>
        <p:spPr>
          <a:xfrm>
            <a:off x="575987" y="-28575"/>
            <a:ext cx="9361289" cy="987464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4" name="Freeform 3"/>
          <p:cNvSpPr/>
          <p:nvPr/>
        </p:nvSpPr>
        <p:spPr>
          <a:xfrm>
            <a:off x="675860" y="136828"/>
            <a:ext cx="9208103" cy="971305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8" name="Freeform 3"/>
          <p:cNvSpPr/>
          <p:nvPr/>
        </p:nvSpPr>
        <p:spPr>
          <a:xfrm>
            <a:off x="1261933" y="836988"/>
            <a:ext cx="8165256" cy="861302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Manual - Emblems of the Union (1).jpg" descr="Manual - Emblems of the Union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2" name="Freeform 3"/>
          <p:cNvSpPr/>
          <p:nvPr/>
        </p:nvSpPr>
        <p:spPr>
          <a:xfrm>
            <a:off x="675860" y="136828"/>
            <a:ext cx="9208103" cy="971305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lique duas vezes para editar"/>
          <p:cNvSpPr txBox="1"/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" name="Clique duas vezes para editar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8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Freeform 2"/>
          <p:cNvSpPr/>
          <p:nvPr/>
        </p:nvSpPr>
        <p:spPr>
          <a:xfrm>
            <a:off x="632155" y="291378"/>
            <a:ext cx="8969045" cy="94608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02" name="TextBox 3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6" name="Freeform 3"/>
          <p:cNvSpPr/>
          <p:nvPr/>
        </p:nvSpPr>
        <p:spPr>
          <a:xfrm>
            <a:off x="616038" y="345755"/>
            <a:ext cx="9038067" cy="95337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0" name="Freeform 3"/>
          <p:cNvSpPr/>
          <p:nvPr/>
        </p:nvSpPr>
        <p:spPr>
          <a:xfrm>
            <a:off x="723139" y="512772"/>
            <a:ext cx="8759164" cy="92395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4" name="Freeform 3"/>
          <p:cNvSpPr/>
          <p:nvPr/>
        </p:nvSpPr>
        <p:spPr>
          <a:xfrm>
            <a:off x="530680" y="451191"/>
            <a:ext cx="8777335" cy="925866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" name="Freeform 3"/>
          <p:cNvSpPr/>
          <p:nvPr/>
        </p:nvSpPr>
        <p:spPr>
          <a:xfrm>
            <a:off x="703939" y="326910"/>
            <a:ext cx="9034896" cy="95303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2" name="Freeform 3"/>
          <p:cNvSpPr/>
          <p:nvPr/>
        </p:nvSpPr>
        <p:spPr>
          <a:xfrm>
            <a:off x="681716" y="136828"/>
            <a:ext cx="9026087" cy="95210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extBox 2"/>
          <p:cNvSpPr txBox="1"/>
          <p:nvPr/>
        </p:nvSpPr>
        <p:spPr>
          <a:xfrm>
            <a:off x="2597313" y="3529698"/>
            <a:ext cx="80717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b="1" spc="27" sz="2300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6" name="Freeform 3"/>
          <p:cNvSpPr/>
          <p:nvPr/>
        </p:nvSpPr>
        <p:spPr>
          <a:xfrm>
            <a:off x="933450" y="540373"/>
            <a:ext cx="8732995" cy="921190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