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anual - Brasões da União.jpg" descr="Manual - Brasões da Uniã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0" name="Freeform 3"/>
          <p:cNvSpPr/>
          <p:nvPr/>
        </p:nvSpPr>
        <p:spPr>
          <a:xfrm>
            <a:off x="575987" y="-28575"/>
            <a:ext cx="9361289" cy="98746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1.png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4" name="Freeform 3"/>
          <p:cNvSpPr/>
          <p:nvPr/>
        </p:nvSpPr>
        <p:spPr>
          <a:xfrm>
            <a:off x="675860" y="136828"/>
            <a:ext cx="9208103" cy="9713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2.png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38" name="Freeform 3"/>
          <p:cNvSpPr/>
          <p:nvPr/>
        </p:nvSpPr>
        <p:spPr>
          <a:xfrm>
            <a:off x="1261933" y="836988"/>
            <a:ext cx="8165256" cy="86130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Manual - Brasões da União _ Montes Claros.jpg" descr="Manual - Brasões da União _ Montes Cla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42" name="Freeform 3"/>
          <p:cNvSpPr/>
          <p:nvPr/>
        </p:nvSpPr>
        <p:spPr>
          <a:xfrm>
            <a:off x="805994" y="274097"/>
            <a:ext cx="8947835" cy="943851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4.jpg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lique duas vezes para editar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" name="Clique duas vezes para editar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8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Freeform 2"/>
          <p:cNvSpPr/>
          <p:nvPr/>
        </p:nvSpPr>
        <p:spPr>
          <a:xfrm>
            <a:off x="632155" y="291378"/>
            <a:ext cx="8969045" cy="94608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2" name="TextBox 3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06" name="Freeform 3"/>
          <p:cNvSpPr/>
          <p:nvPr/>
        </p:nvSpPr>
        <p:spPr>
          <a:xfrm>
            <a:off x="616038" y="345755"/>
            <a:ext cx="9038067" cy="95337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0" name="Freeform 3"/>
          <p:cNvSpPr/>
          <p:nvPr/>
        </p:nvSpPr>
        <p:spPr>
          <a:xfrm>
            <a:off x="723139" y="512772"/>
            <a:ext cx="8759164" cy="92395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4" name="Freeform 3"/>
          <p:cNvSpPr/>
          <p:nvPr/>
        </p:nvSpPr>
        <p:spPr>
          <a:xfrm>
            <a:off x="530680" y="451191"/>
            <a:ext cx="8777335" cy="92586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18" name="Freeform 3"/>
          <p:cNvSpPr/>
          <p:nvPr/>
        </p:nvSpPr>
        <p:spPr>
          <a:xfrm>
            <a:off x="703939" y="326910"/>
            <a:ext cx="9034896" cy="95303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2" name="Freeform 3"/>
          <p:cNvSpPr/>
          <p:nvPr/>
        </p:nvSpPr>
        <p:spPr>
          <a:xfrm>
            <a:off x="681717" y="136828"/>
            <a:ext cx="9026084" cy="95210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6" name="Freeform 3"/>
          <p:cNvSpPr/>
          <p:nvPr/>
        </p:nvSpPr>
        <p:spPr>
          <a:xfrm>
            <a:off x="933449" y="540373"/>
            <a:ext cx="8732996" cy="92119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Personalizar</PresentationFormat>
  <Paragraphs>11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Coelho da Silva</dc:creator>
  <cp:lastModifiedBy>Guilherme Coelho da Silva</cp:lastModifiedBy>
  <cp:revision>1</cp:revision>
  <dcterms:modified xsi:type="dcterms:W3CDTF">2026-03-02T13:41:08Z</dcterms:modified>
</cp:coreProperties>
</file>