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50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12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21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t>Texto do Título</a:t>
            </a:r>
          </a:p>
        </p:txBody>
      </p:sp>
      <p:sp>
        <p:nvSpPr>
          <p:cNvPr id="30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39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48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t>Texto do Título</a:t>
            </a:r>
          </a:p>
        </p:txBody>
      </p:sp>
      <p:sp>
        <p:nvSpPr>
          <p:cNvPr id="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73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do Título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ível de Corpo Um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do Título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8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6.png"/><Relationship Id="rId7" Type="http://schemas.openxmlformats.org/officeDocument/2006/relationships/image" Target="../media/image30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8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8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61.png"/><Relationship Id="rId4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49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9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0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5" name="Freeform 3"/>
          <p:cNvSpPr/>
          <p:nvPr/>
        </p:nvSpPr>
        <p:spPr>
          <a:xfrm>
            <a:off x="-10023207" y="-336046"/>
            <a:ext cx="29026661" cy="1801492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02" name="Group 4"/>
          <p:cNvGrpSpPr/>
          <p:nvPr/>
        </p:nvGrpSpPr>
        <p:grpSpPr>
          <a:xfrm>
            <a:off x="10119665" y="1896036"/>
            <a:ext cx="2300193" cy="569310"/>
            <a:chOff x="0" y="0"/>
            <a:chExt cx="2300192" cy="569308"/>
          </a:xfrm>
        </p:grpSpPr>
        <p:sp>
          <p:nvSpPr>
            <p:cNvPr id="96" name="Freeform 5"/>
            <p:cNvSpPr/>
            <p:nvPr/>
          </p:nvSpPr>
          <p:spPr>
            <a:xfrm>
              <a:off x="0" y="69532"/>
              <a:ext cx="516255" cy="4926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989" y="21600"/>
                  </a:moveTo>
                  <a:cubicBezTo>
                    <a:pt x="16929" y="20781"/>
                    <a:pt x="15969" y="9167"/>
                    <a:pt x="15969" y="9167"/>
                  </a:cubicBezTo>
                  <a:cubicBezTo>
                    <a:pt x="15849" y="7818"/>
                    <a:pt x="15877" y="6528"/>
                    <a:pt x="15877" y="6528"/>
                  </a:cubicBezTo>
                  <a:lnTo>
                    <a:pt x="15817" y="6528"/>
                  </a:lnTo>
                  <a:cubicBezTo>
                    <a:pt x="15817" y="6528"/>
                    <a:pt x="15578" y="7785"/>
                    <a:pt x="15188" y="9167"/>
                  </a:cubicBezTo>
                  <a:cubicBezTo>
                    <a:pt x="15188" y="9167"/>
                    <a:pt x="12071" y="20502"/>
                    <a:pt x="11713" y="21600"/>
                  </a:cubicBezTo>
                  <a:lnTo>
                    <a:pt x="9290" y="21600"/>
                  </a:lnTo>
                  <a:cubicBezTo>
                    <a:pt x="8959" y="20690"/>
                    <a:pt x="5814" y="9167"/>
                    <a:pt x="5814" y="9167"/>
                  </a:cubicBezTo>
                  <a:cubicBezTo>
                    <a:pt x="5424" y="7785"/>
                    <a:pt x="5185" y="6528"/>
                    <a:pt x="5185" y="6528"/>
                  </a:cubicBezTo>
                  <a:lnTo>
                    <a:pt x="5125" y="6528"/>
                  </a:lnTo>
                  <a:cubicBezTo>
                    <a:pt x="5125" y="6528"/>
                    <a:pt x="5185" y="7785"/>
                    <a:pt x="5065" y="9167"/>
                  </a:cubicBezTo>
                  <a:cubicBezTo>
                    <a:pt x="5065" y="9167"/>
                    <a:pt x="4077" y="20660"/>
                    <a:pt x="4017" y="21600"/>
                  </a:cubicBezTo>
                  <a:lnTo>
                    <a:pt x="0" y="21600"/>
                  </a:lnTo>
                  <a:lnTo>
                    <a:pt x="2188" y="0"/>
                  </a:lnTo>
                  <a:lnTo>
                    <a:pt x="6922" y="0"/>
                  </a:lnTo>
                  <a:lnTo>
                    <a:pt x="10126" y="12086"/>
                  </a:lnTo>
                  <a:cubicBezTo>
                    <a:pt x="10485" y="13406"/>
                    <a:pt x="10665" y="14504"/>
                    <a:pt x="10665" y="14504"/>
                  </a:cubicBezTo>
                  <a:lnTo>
                    <a:pt x="10724" y="14504"/>
                  </a:lnTo>
                  <a:cubicBezTo>
                    <a:pt x="10724" y="14504"/>
                    <a:pt x="10935" y="13406"/>
                    <a:pt x="11294" y="12086"/>
                  </a:cubicBezTo>
                  <a:lnTo>
                    <a:pt x="14682" y="0"/>
                  </a:lnTo>
                  <a:lnTo>
                    <a:pt x="19384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7" name="Freeform 6"/>
            <p:cNvSpPr/>
            <p:nvPr/>
          </p:nvSpPr>
          <p:spPr>
            <a:xfrm>
              <a:off x="575024" y="169068"/>
              <a:ext cx="320041" cy="40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48" y="10276"/>
                  </a:moveTo>
                  <a:cubicBezTo>
                    <a:pt x="10003" y="10625"/>
                    <a:pt x="7059" y="11473"/>
                    <a:pt x="7059" y="14799"/>
                  </a:cubicBezTo>
                  <a:cubicBezTo>
                    <a:pt x="7059" y="17236"/>
                    <a:pt x="8801" y="18279"/>
                    <a:pt x="11796" y="18279"/>
                  </a:cubicBezTo>
                  <a:cubicBezTo>
                    <a:pt x="12909" y="18279"/>
                    <a:pt x="13873" y="18125"/>
                    <a:pt x="14554" y="17853"/>
                  </a:cubicBezTo>
                  <a:close/>
                  <a:moveTo>
                    <a:pt x="11404" y="21600"/>
                  </a:moveTo>
                  <a:cubicBezTo>
                    <a:pt x="3864" y="21600"/>
                    <a:pt x="0" y="19359"/>
                    <a:pt x="0" y="15031"/>
                  </a:cubicBezTo>
                  <a:cubicBezTo>
                    <a:pt x="0" y="9659"/>
                    <a:pt x="6718" y="8076"/>
                    <a:pt x="14548" y="7495"/>
                  </a:cubicBezTo>
                  <a:lnTo>
                    <a:pt x="14548" y="6528"/>
                  </a:lnTo>
                  <a:cubicBezTo>
                    <a:pt x="14548" y="4364"/>
                    <a:pt x="12709" y="3747"/>
                    <a:pt x="9958" y="3747"/>
                  </a:cubicBezTo>
                  <a:cubicBezTo>
                    <a:pt x="7444" y="3747"/>
                    <a:pt x="4886" y="4405"/>
                    <a:pt x="3189" y="5022"/>
                  </a:cubicBezTo>
                  <a:lnTo>
                    <a:pt x="1543" y="1583"/>
                  </a:lnTo>
                  <a:cubicBezTo>
                    <a:pt x="3381" y="966"/>
                    <a:pt x="6763" y="0"/>
                    <a:pt x="11353" y="0"/>
                  </a:cubicBezTo>
                  <a:cubicBezTo>
                    <a:pt x="17248" y="0"/>
                    <a:pt x="21600" y="1969"/>
                    <a:pt x="21600" y="7613"/>
                  </a:cubicBezTo>
                  <a:lnTo>
                    <a:pt x="21600" y="20053"/>
                  </a:lnTo>
                  <a:cubicBezTo>
                    <a:pt x="19427" y="20978"/>
                    <a:pt x="15898" y="21600"/>
                    <a:pt x="11404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8" name="Freeform 7"/>
            <p:cNvSpPr/>
            <p:nvPr/>
          </p:nvSpPr>
          <p:spPr>
            <a:xfrm>
              <a:off x="979646" y="168973"/>
              <a:ext cx="327946" cy="393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241" y="21600"/>
                  </a:moveTo>
                  <a:lnTo>
                    <a:pt x="14241" y="6766"/>
                  </a:lnTo>
                  <a:cubicBezTo>
                    <a:pt x="14241" y="5269"/>
                    <a:pt x="13438" y="3815"/>
                    <a:pt x="10471" y="3815"/>
                  </a:cubicBezTo>
                  <a:cubicBezTo>
                    <a:pt x="9009" y="3815"/>
                    <a:pt x="8206" y="4013"/>
                    <a:pt x="7359" y="4249"/>
                  </a:cubicBezTo>
                  <a:lnTo>
                    <a:pt x="7359" y="21600"/>
                  </a:lnTo>
                  <a:lnTo>
                    <a:pt x="0" y="21600"/>
                  </a:lnTo>
                  <a:lnTo>
                    <a:pt x="0" y="1575"/>
                  </a:lnTo>
                  <a:cubicBezTo>
                    <a:pt x="2547" y="633"/>
                    <a:pt x="6129" y="0"/>
                    <a:pt x="10659" y="0"/>
                  </a:cubicBezTo>
                  <a:cubicBezTo>
                    <a:pt x="18727" y="0"/>
                    <a:pt x="21600" y="2873"/>
                    <a:pt x="21600" y="6729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99" name="Freeform 8"/>
            <p:cNvSpPr/>
            <p:nvPr/>
          </p:nvSpPr>
          <p:spPr>
            <a:xfrm>
              <a:off x="1392174" y="176117"/>
              <a:ext cx="322993" cy="393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2" y="21600"/>
                  </a:moveTo>
                  <a:cubicBezTo>
                    <a:pt x="3542" y="21600"/>
                    <a:pt x="0" y="19355"/>
                    <a:pt x="0" y="14243"/>
                  </a:cubicBezTo>
                  <a:lnTo>
                    <a:pt x="0" y="0"/>
                  </a:lnTo>
                  <a:lnTo>
                    <a:pt x="7472" y="0"/>
                  </a:lnTo>
                  <a:lnTo>
                    <a:pt x="7472" y="14677"/>
                  </a:lnTo>
                  <a:cubicBezTo>
                    <a:pt x="7472" y="16210"/>
                    <a:pt x="8478" y="17472"/>
                    <a:pt x="11013" y="17472"/>
                  </a:cubicBezTo>
                  <a:cubicBezTo>
                    <a:pt x="12351" y="17472"/>
                    <a:pt x="13313" y="17315"/>
                    <a:pt x="14128" y="16959"/>
                  </a:cubicBezTo>
                  <a:lnTo>
                    <a:pt x="14128" y="0"/>
                  </a:lnTo>
                  <a:lnTo>
                    <a:pt x="21600" y="0"/>
                  </a:lnTo>
                  <a:lnTo>
                    <a:pt x="21600" y="19947"/>
                  </a:lnTo>
                  <a:cubicBezTo>
                    <a:pt x="19205" y="20930"/>
                    <a:pt x="15663" y="21600"/>
                    <a:pt x="10822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0" name="Freeform 9"/>
            <p:cNvSpPr/>
            <p:nvPr/>
          </p:nvSpPr>
          <p:spPr>
            <a:xfrm>
              <a:off x="1781746" y="169068"/>
              <a:ext cx="320041" cy="40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541" y="10276"/>
                  </a:moveTo>
                  <a:cubicBezTo>
                    <a:pt x="9996" y="10625"/>
                    <a:pt x="7052" y="11473"/>
                    <a:pt x="7052" y="14799"/>
                  </a:cubicBezTo>
                  <a:cubicBezTo>
                    <a:pt x="7052" y="17236"/>
                    <a:pt x="8794" y="18279"/>
                    <a:pt x="11790" y="18279"/>
                  </a:cubicBezTo>
                  <a:cubicBezTo>
                    <a:pt x="12902" y="18279"/>
                    <a:pt x="13866" y="18125"/>
                    <a:pt x="14548" y="17853"/>
                  </a:cubicBezTo>
                  <a:close/>
                  <a:moveTo>
                    <a:pt x="11404" y="21600"/>
                  </a:moveTo>
                  <a:cubicBezTo>
                    <a:pt x="3864" y="21600"/>
                    <a:pt x="0" y="19359"/>
                    <a:pt x="0" y="15031"/>
                  </a:cubicBezTo>
                  <a:cubicBezTo>
                    <a:pt x="0" y="9659"/>
                    <a:pt x="6718" y="8076"/>
                    <a:pt x="14548" y="7495"/>
                  </a:cubicBezTo>
                  <a:lnTo>
                    <a:pt x="14548" y="6528"/>
                  </a:lnTo>
                  <a:cubicBezTo>
                    <a:pt x="14548" y="4364"/>
                    <a:pt x="12709" y="3747"/>
                    <a:pt x="9958" y="3747"/>
                  </a:cubicBezTo>
                  <a:cubicBezTo>
                    <a:pt x="7444" y="3747"/>
                    <a:pt x="4886" y="4405"/>
                    <a:pt x="3189" y="5022"/>
                  </a:cubicBezTo>
                  <a:lnTo>
                    <a:pt x="1543" y="1583"/>
                  </a:lnTo>
                  <a:cubicBezTo>
                    <a:pt x="3381" y="966"/>
                    <a:pt x="6763" y="0"/>
                    <a:pt x="11353" y="0"/>
                  </a:cubicBezTo>
                  <a:cubicBezTo>
                    <a:pt x="17248" y="0"/>
                    <a:pt x="21600" y="1969"/>
                    <a:pt x="21600" y="7613"/>
                  </a:cubicBezTo>
                  <a:lnTo>
                    <a:pt x="21600" y="20053"/>
                  </a:lnTo>
                  <a:cubicBezTo>
                    <a:pt x="19427" y="20978"/>
                    <a:pt x="15898" y="21600"/>
                    <a:pt x="11404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1" name="Freeform 10"/>
            <p:cNvSpPr/>
            <p:nvPr/>
          </p:nvSpPr>
          <p:spPr>
            <a:xfrm>
              <a:off x="2188463" y="0"/>
              <a:ext cx="111730" cy="562166"/>
            </a:xfrm>
            <a:prstGeom prst="rect">
              <a:avLst/>
            </a:pr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5" name="Group 11"/>
          <p:cNvGrpSpPr/>
          <p:nvPr/>
        </p:nvGrpSpPr>
        <p:grpSpPr>
          <a:xfrm>
            <a:off x="12684794" y="1896026"/>
            <a:ext cx="745738" cy="569310"/>
            <a:chOff x="0" y="0"/>
            <a:chExt cx="745736" cy="569308"/>
          </a:xfrm>
        </p:grpSpPr>
        <p:sp>
          <p:nvSpPr>
            <p:cNvPr id="103" name="Freeform 12"/>
            <p:cNvSpPr/>
            <p:nvPr/>
          </p:nvSpPr>
          <p:spPr>
            <a:xfrm>
              <a:off x="0" y="0"/>
              <a:ext cx="337281" cy="569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94" y="9045"/>
                  </a:moveTo>
                  <a:cubicBezTo>
                    <a:pt x="13896" y="8937"/>
                    <a:pt x="13255" y="8883"/>
                    <a:pt x="12523" y="8883"/>
                  </a:cubicBezTo>
                  <a:cubicBezTo>
                    <a:pt x="8583" y="8883"/>
                    <a:pt x="7064" y="10892"/>
                    <a:pt x="7064" y="13910"/>
                  </a:cubicBezTo>
                  <a:cubicBezTo>
                    <a:pt x="7064" y="17086"/>
                    <a:pt x="8668" y="18908"/>
                    <a:pt x="12291" y="18908"/>
                  </a:cubicBezTo>
                  <a:cubicBezTo>
                    <a:pt x="13255" y="18908"/>
                    <a:pt x="13987" y="18853"/>
                    <a:pt x="14494" y="18691"/>
                  </a:cubicBezTo>
                  <a:close/>
                  <a:moveTo>
                    <a:pt x="12151" y="21600"/>
                  </a:moveTo>
                  <a:cubicBezTo>
                    <a:pt x="4679" y="21600"/>
                    <a:pt x="0" y="18991"/>
                    <a:pt x="0" y="14101"/>
                  </a:cubicBezTo>
                  <a:cubicBezTo>
                    <a:pt x="0" y="9403"/>
                    <a:pt x="4496" y="6523"/>
                    <a:pt x="10870" y="6523"/>
                  </a:cubicBezTo>
                  <a:cubicBezTo>
                    <a:pt x="12340" y="6523"/>
                    <a:pt x="13572" y="6631"/>
                    <a:pt x="14494" y="6769"/>
                  </a:cubicBezTo>
                  <a:lnTo>
                    <a:pt x="14494" y="0"/>
                  </a:lnTo>
                  <a:lnTo>
                    <a:pt x="21600" y="0"/>
                  </a:lnTo>
                  <a:lnTo>
                    <a:pt x="21600" y="20512"/>
                  </a:lnTo>
                  <a:cubicBezTo>
                    <a:pt x="19355" y="21217"/>
                    <a:pt x="16415" y="21600"/>
                    <a:pt x="12151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4" name="Freeform 13"/>
            <p:cNvSpPr/>
            <p:nvPr/>
          </p:nvSpPr>
          <p:spPr>
            <a:xfrm>
              <a:off x="408146" y="168878"/>
              <a:ext cx="337591" cy="400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10710" y="3561"/>
                  </a:moveTo>
                  <a:cubicBezTo>
                    <a:pt x="7819" y="3561"/>
                    <a:pt x="6010" y="5689"/>
                    <a:pt x="6238" y="9975"/>
                  </a:cubicBezTo>
                  <a:lnTo>
                    <a:pt x="14731" y="8896"/>
                  </a:lnTo>
                  <a:cubicBezTo>
                    <a:pt x="14731" y="5185"/>
                    <a:pt x="13282" y="3561"/>
                    <a:pt x="10710" y="3561"/>
                  </a:cubicBezTo>
                  <a:moveTo>
                    <a:pt x="6689" y="12910"/>
                  </a:moveTo>
                  <a:cubicBezTo>
                    <a:pt x="7188" y="15962"/>
                    <a:pt x="8991" y="17468"/>
                    <a:pt x="12561" y="17468"/>
                  </a:cubicBezTo>
                  <a:cubicBezTo>
                    <a:pt x="15410" y="17468"/>
                    <a:pt x="17573" y="16928"/>
                    <a:pt x="18889" y="16348"/>
                  </a:cubicBezTo>
                  <a:lnTo>
                    <a:pt x="20470" y="20094"/>
                  </a:lnTo>
                  <a:cubicBezTo>
                    <a:pt x="18571" y="20906"/>
                    <a:pt x="15860" y="21600"/>
                    <a:pt x="11750" y="21600"/>
                  </a:cubicBezTo>
                  <a:cubicBezTo>
                    <a:pt x="4291" y="21600"/>
                    <a:pt x="0" y="17391"/>
                    <a:pt x="0" y="10741"/>
                  </a:cubicBezTo>
                  <a:cubicBezTo>
                    <a:pt x="0" y="4214"/>
                    <a:pt x="3979" y="0"/>
                    <a:pt x="10980" y="0"/>
                  </a:cubicBezTo>
                  <a:cubicBezTo>
                    <a:pt x="18030" y="0"/>
                    <a:pt x="21600" y="4096"/>
                    <a:pt x="21281" y="11126"/>
                  </a:cubicBez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09" name="Group 14"/>
          <p:cNvGrpSpPr/>
          <p:nvPr/>
        </p:nvGrpSpPr>
        <p:grpSpPr>
          <a:xfrm>
            <a:off x="9762908" y="2880436"/>
            <a:ext cx="6022322" cy="3836767"/>
            <a:chOff x="0" y="0"/>
            <a:chExt cx="6022320" cy="3836766"/>
          </a:xfrm>
        </p:grpSpPr>
        <p:sp>
          <p:nvSpPr>
            <p:cNvPr id="106" name="Freeform 15"/>
            <p:cNvSpPr/>
            <p:nvPr/>
          </p:nvSpPr>
          <p:spPr>
            <a:xfrm>
              <a:off x="2428123" y="1706784"/>
              <a:ext cx="1540542" cy="1316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3" h="21600" extrusionOk="0">
                  <a:moveTo>
                    <a:pt x="6382" y="2673"/>
                  </a:moveTo>
                  <a:cubicBezTo>
                    <a:pt x="6815" y="1947"/>
                    <a:pt x="7162" y="1392"/>
                    <a:pt x="7425" y="1009"/>
                  </a:cubicBezTo>
                  <a:cubicBezTo>
                    <a:pt x="7688" y="627"/>
                    <a:pt x="7903" y="364"/>
                    <a:pt x="8075" y="219"/>
                  </a:cubicBezTo>
                  <a:cubicBezTo>
                    <a:pt x="8246" y="73"/>
                    <a:pt x="8368" y="0"/>
                    <a:pt x="8445" y="0"/>
                  </a:cubicBezTo>
                  <a:cubicBezTo>
                    <a:pt x="8522" y="0"/>
                    <a:pt x="8607" y="36"/>
                    <a:pt x="8701" y="109"/>
                  </a:cubicBezTo>
                  <a:cubicBezTo>
                    <a:pt x="9009" y="255"/>
                    <a:pt x="9102" y="528"/>
                    <a:pt x="8978" y="928"/>
                  </a:cubicBezTo>
                  <a:cubicBezTo>
                    <a:pt x="8948" y="1147"/>
                    <a:pt x="8808" y="1292"/>
                    <a:pt x="8561" y="1364"/>
                  </a:cubicBezTo>
                  <a:cubicBezTo>
                    <a:pt x="8405" y="1547"/>
                    <a:pt x="8205" y="1828"/>
                    <a:pt x="7958" y="2209"/>
                  </a:cubicBezTo>
                  <a:cubicBezTo>
                    <a:pt x="7710" y="2590"/>
                    <a:pt x="7463" y="2983"/>
                    <a:pt x="7216" y="3383"/>
                  </a:cubicBezTo>
                  <a:cubicBezTo>
                    <a:pt x="7154" y="3565"/>
                    <a:pt x="7014" y="3654"/>
                    <a:pt x="6799" y="3654"/>
                  </a:cubicBezTo>
                  <a:cubicBezTo>
                    <a:pt x="6643" y="3654"/>
                    <a:pt x="6536" y="3618"/>
                    <a:pt x="6475" y="3545"/>
                  </a:cubicBezTo>
                  <a:cubicBezTo>
                    <a:pt x="6197" y="3364"/>
                    <a:pt x="6165" y="3073"/>
                    <a:pt x="6382" y="2673"/>
                  </a:cubicBezTo>
                  <a:moveTo>
                    <a:pt x="4156" y="6818"/>
                  </a:moveTo>
                  <a:cubicBezTo>
                    <a:pt x="4403" y="6528"/>
                    <a:pt x="4650" y="6510"/>
                    <a:pt x="4897" y="6764"/>
                  </a:cubicBezTo>
                  <a:cubicBezTo>
                    <a:pt x="5176" y="7054"/>
                    <a:pt x="5191" y="7346"/>
                    <a:pt x="4944" y="7637"/>
                  </a:cubicBezTo>
                  <a:cubicBezTo>
                    <a:pt x="4788" y="7820"/>
                    <a:pt x="4472" y="8356"/>
                    <a:pt x="3994" y="9246"/>
                  </a:cubicBezTo>
                  <a:cubicBezTo>
                    <a:pt x="3515" y="10137"/>
                    <a:pt x="3027" y="11155"/>
                    <a:pt x="2533" y="12301"/>
                  </a:cubicBezTo>
                  <a:cubicBezTo>
                    <a:pt x="2039" y="13446"/>
                    <a:pt x="1636" y="14618"/>
                    <a:pt x="1326" y="15818"/>
                  </a:cubicBezTo>
                  <a:cubicBezTo>
                    <a:pt x="1017" y="17018"/>
                    <a:pt x="972" y="18017"/>
                    <a:pt x="1187" y="18817"/>
                  </a:cubicBezTo>
                  <a:cubicBezTo>
                    <a:pt x="1373" y="19545"/>
                    <a:pt x="1790" y="19981"/>
                    <a:pt x="2440" y="20127"/>
                  </a:cubicBezTo>
                  <a:cubicBezTo>
                    <a:pt x="2843" y="20272"/>
                    <a:pt x="3305" y="20345"/>
                    <a:pt x="3831" y="20345"/>
                  </a:cubicBezTo>
                  <a:cubicBezTo>
                    <a:pt x="5130" y="20345"/>
                    <a:pt x="6545" y="19945"/>
                    <a:pt x="8076" y="19145"/>
                  </a:cubicBezTo>
                  <a:cubicBezTo>
                    <a:pt x="9607" y="18346"/>
                    <a:pt x="11122" y="17355"/>
                    <a:pt x="12622" y="16174"/>
                  </a:cubicBezTo>
                  <a:cubicBezTo>
                    <a:pt x="14122" y="14993"/>
                    <a:pt x="15567" y="13712"/>
                    <a:pt x="16960" y="12329"/>
                  </a:cubicBezTo>
                  <a:cubicBezTo>
                    <a:pt x="18352" y="10946"/>
                    <a:pt x="19572" y="9693"/>
                    <a:pt x="20623" y="8567"/>
                  </a:cubicBezTo>
                  <a:cubicBezTo>
                    <a:pt x="20871" y="8276"/>
                    <a:pt x="21118" y="8295"/>
                    <a:pt x="21365" y="8621"/>
                  </a:cubicBezTo>
                  <a:cubicBezTo>
                    <a:pt x="21551" y="8912"/>
                    <a:pt x="21535" y="9185"/>
                    <a:pt x="21318" y="9440"/>
                  </a:cubicBezTo>
                  <a:cubicBezTo>
                    <a:pt x="20020" y="10859"/>
                    <a:pt x="18629" y="12294"/>
                    <a:pt x="17144" y="13747"/>
                  </a:cubicBezTo>
                  <a:cubicBezTo>
                    <a:pt x="15660" y="15200"/>
                    <a:pt x="14153" y="16511"/>
                    <a:pt x="12622" y="17674"/>
                  </a:cubicBezTo>
                  <a:cubicBezTo>
                    <a:pt x="11091" y="18836"/>
                    <a:pt x="9576" y="19783"/>
                    <a:pt x="8076" y="20509"/>
                  </a:cubicBezTo>
                  <a:cubicBezTo>
                    <a:pt x="6576" y="21236"/>
                    <a:pt x="5162" y="21600"/>
                    <a:pt x="3831" y="21600"/>
                  </a:cubicBezTo>
                  <a:cubicBezTo>
                    <a:pt x="3090" y="21600"/>
                    <a:pt x="2355" y="21436"/>
                    <a:pt x="1628" y="21109"/>
                  </a:cubicBezTo>
                  <a:cubicBezTo>
                    <a:pt x="901" y="20783"/>
                    <a:pt x="415" y="20147"/>
                    <a:pt x="168" y="19200"/>
                  </a:cubicBezTo>
                  <a:cubicBezTo>
                    <a:pt x="-18" y="18510"/>
                    <a:pt x="-49" y="17747"/>
                    <a:pt x="75" y="16910"/>
                  </a:cubicBezTo>
                  <a:cubicBezTo>
                    <a:pt x="198" y="16072"/>
                    <a:pt x="392" y="15210"/>
                    <a:pt x="654" y="14319"/>
                  </a:cubicBezTo>
                  <a:cubicBezTo>
                    <a:pt x="916" y="13429"/>
                    <a:pt x="1233" y="12557"/>
                    <a:pt x="1605" y="11702"/>
                  </a:cubicBezTo>
                  <a:cubicBezTo>
                    <a:pt x="1978" y="10848"/>
                    <a:pt x="2340" y="10076"/>
                    <a:pt x="2695" y="9385"/>
                  </a:cubicBezTo>
                  <a:cubicBezTo>
                    <a:pt x="3050" y="8695"/>
                    <a:pt x="3368" y="8123"/>
                    <a:pt x="3647" y="7667"/>
                  </a:cubicBezTo>
                  <a:cubicBezTo>
                    <a:pt x="3926" y="7210"/>
                    <a:pt x="4095" y="6931"/>
                    <a:pt x="4157" y="6821"/>
                  </a:cubicBezTo>
                </a:path>
              </a:pathLst>
            </a:custGeom>
            <a:solidFill>
              <a:srgbClr val="CC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7" name="Freeform 16"/>
            <p:cNvSpPr/>
            <p:nvPr/>
          </p:nvSpPr>
          <p:spPr>
            <a:xfrm>
              <a:off x="3573681" y="1867884"/>
              <a:ext cx="2448640" cy="1201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514" extrusionOk="0">
                  <a:moveTo>
                    <a:pt x="0" y="20684"/>
                  </a:moveTo>
                  <a:cubicBezTo>
                    <a:pt x="0" y="20367"/>
                    <a:pt x="88" y="19901"/>
                    <a:pt x="263" y="19286"/>
                  </a:cubicBezTo>
                  <a:cubicBezTo>
                    <a:pt x="439" y="18670"/>
                    <a:pt x="664" y="17927"/>
                    <a:pt x="937" y="17054"/>
                  </a:cubicBezTo>
                  <a:cubicBezTo>
                    <a:pt x="1171" y="15903"/>
                    <a:pt x="1425" y="14624"/>
                    <a:pt x="1699" y="13216"/>
                  </a:cubicBezTo>
                  <a:cubicBezTo>
                    <a:pt x="1972" y="11808"/>
                    <a:pt x="2221" y="10459"/>
                    <a:pt x="2445" y="9168"/>
                  </a:cubicBezTo>
                  <a:cubicBezTo>
                    <a:pt x="2669" y="7878"/>
                    <a:pt x="2851" y="6739"/>
                    <a:pt x="2987" y="5747"/>
                  </a:cubicBezTo>
                  <a:cubicBezTo>
                    <a:pt x="3124" y="4754"/>
                    <a:pt x="3182" y="4120"/>
                    <a:pt x="3163" y="3842"/>
                  </a:cubicBezTo>
                  <a:cubicBezTo>
                    <a:pt x="3123" y="3684"/>
                    <a:pt x="3114" y="3515"/>
                    <a:pt x="3133" y="3336"/>
                  </a:cubicBezTo>
                  <a:cubicBezTo>
                    <a:pt x="3153" y="3157"/>
                    <a:pt x="3201" y="3029"/>
                    <a:pt x="3279" y="2949"/>
                  </a:cubicBezTo>
                  <a:cubicBezTo>
                    <a:pt x="3377" y="2870"/>
                    <a:pt x="3470" y="2860"/>
                    <a:pt x="3558" y="2920"/>
                  </a:cubicBezTo>
                  <a:cubicBezTo>
                    <a:pt x="3646" y="2979"/>
                    <a:pt x="3709" y="3089"/>
                    <a:pt x="3748" y="3247"/>
                  </a:cubicBezTo>
                  <a:cubicBezTo>
                    <a:pt x="3807" y="3486"/>
                    <a:pt x="3816" y="3912"/>
                    <a:pt x="3778" y="4528"/>
                  </a:cubicBezTo>
                  <a:cubicBezTo>
                    <a:pt x="3739" y="5143"/>
                    <a:pt x="3655" y="5886"/>
                    <a:pt x="3528" y="6759"/>
                  </a:cubicBezTo>
                  <a:cubicBezTo>
                    <a:pt x="3402" y="7632"/>
                    <a:pt x="3245" y="8585"/>
                    <a:pt x="3059" y="9615"/>
                  </a:cubicBezTo>
                  <a:cubicBezTo>
                    <a:pt x="2874" y="10645"/>
                    <a:pt x="2684" y="11678"/>
                    <a:pt x="2488" y="12710"/>
                  </a:cubicBezTo>
                  <a:cubicBezTo>
                    <a:pt x="2957" y="11480"/>
                    <a:pt x="3450" y="10239"/>
                    <a:pt x="3967" y="8989"/>
                  </a:cubicBezTo>
                  <a:cubicBezTo>
                    <a:pt x="4485" y="7740"/>
                    <a:pt x="4982" y="6560"/>
                    <a:pt x="5460" y="5448"/>
                  </a:cubicBezTo>
                  <a:cubicBezTo>
                    <a:pt x="5939" y="4337"/>
                    <a:pt x="6387" y="3356"/>
                    <a:pt x="6808" y="2502"/>
                  </a:cubicBezTo>
                  <a:cubicBezTo>
                    <a:pt x="7228" y="1648"/>
                    <a:pt x="7574" y="1024"/>
                    <a:pt x="7847" y="628"/>
                  </a:cubicBezTo>
                  <a:cubicBezTo>
                    <a:pt x="8218" y="113"/>
                    <a:pt x="8521" y="-86"/>
                    <a:pt x="8755" y="33"/>
                  </a:cubicBezTo>
                  <a:cubicBezTo>
                    <a:pt x="8852" y="113"/>
                    <a:pt x="8945" y="233"/>
                    <a:pt x="9033" y="390"/>
                  </a:cubicBezTo>
                  <a:cubicBezTo>
                    <a:pt x="9121" y="547"/>
                    <a:pt x="9184" y="847"/>
                    <a:pt x="9224" y="1281"/>
                  </a:cubicBezTo>
                  <a:cubicBezTo>
                    <a:pt x="9262" y="1757"/>
                    <a:pt x="9257" y="2432"/>
                    <a:pt x="9209" y="3305"/>
                  </a:cubicBezTo>
                  <a:cubicBezTo>
                    <a:pt x="9162" y="4178"/>
                    <a:pt x="9078" y="5131"/>
                    <a:pt x="8960" y="6161"/>
                  </a:cubicBezTo>
                  <a:cubicBezTo>
                    <a:pt x="8843" y="7191"/>
                    <a:pt x="8701" y="8284"/>
                    <a:pt x="8536" y="9434"/>
                  </a:cubicBezTo>
                  <a:cubicBezTo>
                    <a:pt x="8371" y="10585"/>
                    <a:pt x="8199" y="11676"/>
                    <a:pt x="8023" y="12708"/>
                  </a:cubicBezTo>
                  <a:cubicBezTo>
                    <a:pt x="8413" y="11755"/>
                    <a:pt x="8824" y="10785"/>
                    <a:pt x="9253" y="9792"/>
                  </a:cubicBezTo>
                  <a:cubicBezTo>
                    <a:pt x="9683" y="8800"/>
                    <a:pt x="10112" y="7917"/>
                    <a:pt x="10542" y="7145"/>
                  </a:cubicBezTo>
                  <a:cubicBezTo>
                    <a:pt x="10971" y="6372"/>
                    <a:pt x="11371" y="5767"/>
                    <a:pt x="11742" y="5329"/>
                  </a:cubicBezTo>
                  <a:cubicBezTo>
                    <a:pt x="12113" y="4891"/>
                    <a:pt x="12425" y="4734"/>
                    <a:pt x="12679" y="4853"/>
                  </a:cubicBezTo>
                  <a:cubicBezTo>
                    <a:pt x="13089" y="5053"/>
                    <a:pt x="13304" y="5666"/>
                    <a:pt x="13323" y="6698"/>
                  </a:cubicBezTo>
                  <a:cubicBezTo>
                    <a:pt x="13343" y="7729"/>
                    <a:pt x="13323" y="8920"/>
                    <a:pt x="13265" y="10268"/>
                  </a:cubicBezTo>
                  <a:cubicBezTo>
                    <a:pt x="13206" y="11300"/>
                    <a:pt x="13172" y="12253"/>
                    <a:pt x="13162" y="13124"/>
                  </a:cubicBezTo>
                  <a:cubicBezTo>
                    <a:pt x="13153" y="13995"/>
                    <a:pt x="13177" y="14750"/>
                    <a:pt x="13235" y="15385"/>
                  </a:cubicBezTo>
                  <a:cubicBezTo>
                    <a:pt x="13294" y="16019"/>
                    <a:pt x="13411" y="16536"/>
                    <a:pt x="13587" y="16933"/>
                  </a:cubicBezTo>
                  <a:cubicBezTo>
                    <a:pt x="13763" y="17330"/>
                    <a:pt x="14006" y="17569"/>
                    <a:pt x="14319" y="17647"/>
                  </a:cubicBezTo>
                  <a:cubicBezTo>
                    <a:pt x="15041" y="17806"/>
                    <a:pt x="15984" y="16933"/>
                    <a:pt x="17145" y="15028"/>
                  </a:cubicBezTo>
                  <a:cubicBezTo>
                    <a:pt x="18306" y="13124"/>
                    <a:pt x="19589" y="10307"/>
                    <a:pt x="20995" y="6579"/>
                  </a:cubicBezTo>
                  <a:cubicBezTo>
                    <a:pt x="21131" y="6222"/>
                    <a:pt x="21288" y="6183"/>
                    <a:pt x="21464" y="6459"/>
                  </a:cubicBezTo>
                  <a:cubicBezTo>
                    <a:pt x="21600" y="6698"/>
                    <a:pt x="21600" y="6995"/>
                    <a:pt x="21464" y="7351"/>
                  </a:cubicBezTo>
                  <a:cubicBezTo>
                    <a:pt x="21035" y="8502"/>
                    <a:pt x="20522" y="9782"/>
                    <a:pt x="19926" y="11189"/>
                  </a:cubicBezTo>
                  <a:cubicBezTo>
                    <a:pt x="19331" y="12595"/>
                    <a:pt x="18711" y="13896"/>
                    <a:pt x="18067" y="15086"/>
                  </a:cubicBezTo>
                  <a:cubicBezTo>
                    <a:pt x="17422" y="16276"/>
                    <a:pt x="16768" y="17250"/>
                    <a:pt x="16104" y="18002"/>
                  </a:cubicBezTo>
                  <a:cubicBezTo>
                    <a:pt x="15441" y="18754"/>
                    <a:pt x="14816" y="19073"/>
                    <a:pt x="14230" y="18953"/>
                  </a:cubicBezTo>
                  <a:cubicBezTo>
                    <a:pt x="13723" y="18834"/>
                    <a:pt x="13347" y="18477"/>
                    <a:pt x="13103" y="17882"/>
                  </a:cubicBezTo>
                  <a:cubicBezTo>
                    <a:pt x="12859" y="17287"/>
                    <a:pt x="12693" y="16565"/>
                    <a:pt x="12605" y="15710"/>
                  </a:cubicBezTo>
                  <a:cubicBezTo>
                    <a:pt x="12518" y="14856"/>
                    <a:pt x="12483" y="13935"/>
                    <a:pt x="12503" y="12943"/>
                  </a:cubicBezTo>
                  <a:cubicBezTo>
                    <a:pt x="12523" y="11951"/>
                    <a:pt x="12552" y="11020"/>
                    <a:pt x="12591" y="10147"/>
                  </a:cubicBezTo>
                  <a:cubicBezTo>
                    <a:pt x="12610" y="9752"/>
                    <a:pt x="12630" y="9324"/>
                    <a:pt x="12650" y="8867"/>
                  </a:cubicBezTo>
                  <a:cubicBezTo>
                    <a:pt x="12670" y="8410"/>
                    <a:pt x="12683" y="7995"/>
                    <a:pt x="12693" y="7617"/>
                  </a:cubicBezTo>
                  <a:cubicBezTo>
                    <a:pt x="12703" y="7238"/>
                    <a:pt x="12693" y="6913"/>
                    <a:pt x="12664" y="6635"/>
                  </a:cubicBezTo>
                  <a:cubicBezTo>
                    <a:pt x="12635" y="6357"/>
                    <a:pt x="12591" y="6198"/>
                    <a:pt x="12532" y="6159"/>
                  </a:cubicBezTo>
                  <a:cubicBezTo>
                    <a:pt x="12396" y="6081"/>
                    <a:pt x="12196" y="6219"/>
                    <a:pt x="11932" y="6575"/>
                  </a:cubicBezTo>
                  <a:cubicBezTo>
                    <a:pt x="11667" y="6932"/>
                    <a:pt x="11375" y="7409"/>
                    <a:pt x="11053" y="8004"/>
                  </a:cubicBezTo>
                  <a:cubicBezTo>
                    <a:pt x="10731" y="8599"/>
                    <a:pt x="10385" y="9293"/>
                    <a:pt x="10014" y="10087"/>
                  </a:cubicBezTo>
                  <a:cubicBezTo>
                    <a:pt x="9643" y="10882"/>
                    <a:pt x="9287" y="11685"/>
                    <a:pt x="8945" y="12498"/>
                  </a:cubicBezTo>
                  <a:cubicBezTo>
                    <a:pt x="8604" y="13311"/>
                    <a:pt x="8287" y="14096"/>
                    <a:pt x="7994" y="14849"/>
                  </a:cubicBezTo>
                  <a:cubicBezTo>
                    <a:pt x="7701" y="15603"/>
                    <a:pt x="7467" y="16258"/>
                    <a:pt x="7291" y="16813"/>
                  </a:cubicBezTo>
                  <a:cubicBezTo>
                    <a:pt x="7095" y="17726"/>
                    <a:pt x="6959" y="18263"/>
                    <a:pt x="6881" y="18420"/>
                  </a:cubicBezTo>
                  <a:cubicBezTo>
                    <a:pt x="6744" y="18578"/>
                    <a:pt x="6617" y="18599"/>
                    <a:pt x="6500" y="18479"/>
                  </a:cubicBezTo>
                  <a:cubicBezTo>
                    <a:pt x="6460" y="18401"/>
                    <a:pt x="6412" y="18281"/>
                    <a:pt x="6354" y="18123"/>
                  </a:cubicBezTo>
                  <a:cubicBezTo>
                    <a:pt x="6296" y="17964"/>
                    <a:pt x="6295" y="17746"/>
                    <a:pt x="6354" y="17468"/>
                  </a:cubicBezTo>
                  <a:cubicBezTo>
                    <a:pt x="6392" y="17270"/>
                    <a:pt x="6510" y="16873"/>
                    <a:pt x="6705" y="16278"/>
                  </a:cubicBezTo>
                  <a:cubicBezTo>
                    <a:pt x="6900" y="15366"/>
                    <a:pt x="7120" y="14145"/>
                    <a:pt x="7364" y="12618"/>
                  </a:cubicBezTo>
                  <a:cubicBezTo>
                    <a:pt x="7608" y="11090"/>
                    <a:pt x="7832" y="9552"/>
                    <a:pt x="8038" y="8006"/>
                  </a:cubicBezTo>
                  <a:cubicBezTo>
                    <a:pt x="8243" y="6459"/>
                    <a:pt x="8403" y="5051"/>
                    <a:pt x="8521" y="3781"/>
                  </a:cubicBezTo>
                  <a:cubicBezTo>
                    <a:pt x="8638" y="2511"/>
                    <a:pt x="8647" y="1697"/>
                    <a:pt x="8550" y="1341"/>
                  </a:cubicBezTo>
                  <a:cubicBezTo>
                    <a:pt x="8393" y="1380"/>
                    <a:pt x="8150" y="1708"/>
                    <a:pt x="7818" y="2323"/>
                  </a:cubicBezTo>
                  <a:cubicBezTo>
                    <a:pt x="7486" y="2939"/>
                    <a:pt x="7105" y="3713"/>
                    <a:pt x="6676" y="4644"/>
                  </a:cubicBezTo>
                  <a:cubicBezTo>
                    <a:pt x="6247" y="5574"/>
                    <a:pt x="5788" y="6637"/>
                    <a:pt x="5299" y="7827"/>
                  </a:cubicBezTo>
                  <a:cubicBezTo>
                    <a:pt x="4811" y="9017"/>
                    <a:pt x="4328" y="10217"/>
                    <a:pt x="3850" y="11428"/>
                  </a:cubicBezTo>
                  <a:cubicBezTo>
                    <a:pt x="3372" y="12638"/>
                    <a:pt x="2918" y="13828"/>
                    <a:pt x="2488" y="14998"/>
                  </a:cubicBezTo>
                  <a:cubicBezTo>
                    <a:pt x="2059" y="16167"/>
                    <a:pt x="1698" y="17190"/>
                    <a:pt x="1405" y="18063"/>
                  </a:cubicBezTo>
                  <a:cubicBezTo>
                    <a:pt x="1211" y="18936"/>
                    <a:pt x="1044" y="19661"/>
                    <a:pt x="908" y="20235"/>
                  </a:cubicBezTo>
                  <a:cubicBezTo>
                    <a:pt x="771" y="20810"/>
                    <a:pt x="684" y="21139"/>
                    <a:pt x="644" y="21217"/>
                  </a:cubicBezTo>
                  <a:cubicBezTo>
                    <a:pt x="566" y="21417"/>
                    <a:pt x="469" y="21514"/>
                    <a:pt x="352" y="21514"/>
                  </a:cubicBezTo>
                  <a:cubicBezTo>
                    <a:pt x="273" y="21514"/>
                    <a:pt x="234" y="21495"/>
                    <a:pt x="234" y="21454"/>
                  </a:cubicBezTo>
                  <a:cubicBezTo>
                    <a:pt x="195" y="21415"/>
                    <a:pt x="146" y="21345"/>
                    <a:pt x="88" y="21246"/>
                  </a:cubicBezTo>
                  <a:cubicBezTo>
                    <a:pt x="30" y="21147"/>
                    <a:pt x="0" y="20960"/>
                    <a:pt x="0" y="20680"/>
                  </a:cubicBezTo>
                </a:path>
              </a:pathLst>
            </a:custGeom>
            <a:solidFill>
              <a:srgbClr val="CC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Freeform 17"/>
            <p:cNvSpPr/>
            <p:nvPr/>
          </p:nvSpPr>
          <p:spPr>
            <a:xfrm>
              <a:off x="0" y="0"/>
              <a:ext cx="3187313" cy="38367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0" h="21600" extrusionOk="0">
                  <a:moveTo>
                    <a:pt x="5656" y="9845"/>
                  </a:moveTo>
                  <a:cubicBezTo>
                    <a:pt x="5701" y="9895"/>
                    <a:pt x="5749" y="9939"/>
                    <a:pt x="5802" y="9976"/>
                  </a:cubicBezTo>
                  <a:cubicBezTo>
                    <a:pt x="5855" y="10014"/>
                    <a:pt x="5910" y="10058"/>
                    <a:pt x="5971" y="10107"/>
                  </a:cubicBezTo>
                  <a:cubicBezTo>
                    <a:pt x="6016" y="10032"/>
                    <a:pt x="6061" y="9954"/>
                    <a:pt x="6105" y="9873"/>
                  </a:cubicBezTo>
                  <a:cubicBezTo>
                    <a:pt x="6150" y="9792"/>
                    <a:pt x="6196" y="9714"/>
                    <a:pt x="6240" y="9639"/>
                  </a:cubicBezTo>
                  <a:cubicBezTo>
                    <a:pt x="6135" y="9677"/>
                    <a:pt x="6034" y="9714"/>
                    <a:pt x="5937" y="9751"/>
                  </a:cubicBezTo>
                  <a:cubicBezTo>
                    <a:pt x="5839" y="9788"/>
                    <a:pt x="5745" y="9820"/>
                    <a:pt x="5656" y="9845"/>
                  </a:cubicBezTo>
                  <a:moveTo>
                    <a:pt x="1722" y="9845"/>
                  </a:moveTo>
                  <a:cubicBezTo>
                    <a:pt x="1782" y="9920"/>
                    <a:pt x="1906" y="9989"/>
                    <a:pt x="2093" y="10051"/>
                  </a:cubicBezTo>
                  <a:cubicBezTo>
                    <a:pt x="2281" y="10113"/>
                    <a:pt x="2547" y="10133"/>
                    <a:pt x="2891" y="10107"/>
                  </a:cubicBezTo>
                  <a:cubicBezTo>
                    <a:pt x="3356" y="10070"/>
                    <a:pt x="3948" y="9939"/>
                    <a:pt x="4667" y="9714"/>
                  </a:cubicBezTo>
                  <a:cubicBezTo>
                    <a:pt x="4427" y="9577"/>
                    <a:pt x="4198" y="9468"/>
                    <a:pt x="3981" y="9387"/>
                  </a:cubicBezTo>
                  <a:cubicBezTo>
                    <a:pt x="3764" y="9305"/>
                    <a:pt x="3550" y="9259"/>
                    <a:pt x="3340" y="9246"/>
                  </a:cubicBezTo>
                  <a:cubicBezTo>
                    <a:pt x="3235" y="9246"/>
                    <a:pt x="3104" y="9249"/>
                    <a:pt x="2947" y="9255"/>
                  </a:cubicBezTo>
                  <a:cubicBezTo>
                    <a:pt x="2789" y="9261"/>
                    <a:pt x="2632" y="9274"/>
                    <a:pt x="2475" y="9293"/>
                  </a:cubicBezTo>
                  <a:cubicBezTo>
                    <a:pt x="2318" y="9312"/>
                    <a:pt x="2171" y="9346"/>
                    <a:pt x="2036" y="9396"/>
                  </a:cubicBezTo>
                  <a:cubicBezTo>
                    <a:pt x="1901" y="9446"/>
                    <a:pt x="1804" y="9521"/>
                    <a:pt x="1744" y="9621"/>
                  </a:cubicBezTo>
                  <a:cubicBezTo>
                    <a:pt x="1684" y="9696"/>
                    <a:pt x="1676" y="9770"/>
                    <a:pt x="1721" y="9845"/>
                  </a:cubicBezTo>
                  <a:moveTo>
                    <a:pt x="1340" y="18099"/>
                  </a:moveTo>
                  <a:cubicBezTo>
                    <a:pt x="1835" y="17164"/>
                    <a:pt x="2456" y="16041"/>
                    <a:pt x="3206" y="14730"/>
                  </a:cubicBezTo>
                  <a:cubicBezTo>
                    <a:pt x="3955" y="13420"/>
                    <a:pt x="4794" y="12010"/>
                    <a:pt x="5723" y="10500"/>
                  </a:cubicBezTo>
                  <a:cubicBezTo>
                    <a:pt x="5618" y="10413"/>
                    <a:pt x="5517" y="10332"/>
                    <a:pt x="5420" y="10257"/>
                  </a:cubicBezTo>
                  <a:cubicBezTo>
                    <a:pt x="5322" y="10181"/>
                    <a:pt x="5221" y="10107"/>
                    <a:pt x="5116" y="10032"/>
                  </a:cubicBezTo>
                  <a:cubicBezTo>
                    <a:pt x="4682" y="10169"/>
                    <a:pt x="4277" y="10282"/>
                    <a:pt x="3902" y="10369"/>
                  </a:cubicBezTo>
                  <a:cubicBezTo>
                    <a:pt x="3528" y="10455"/>
                    <a:pt x="3198" y="10506"/>
                    <a:pt x="2913" y="10518"/>
                  </a:cubicBezTo>
                  <a:cubicBezTo>
                    <a:pt x="2524" y="10543"/>
                    <a:pt x="2186" y="10518"/>
                    <a:pt x="1902" y="10443"/>
                  </a:cubicBezTo>
                  <a:cubicBezTo>
                    <a:pt x="1617" y="10368"/>
                    <a:pt x="1415" y="10244"/>
                    <a:pt x="1295" y="10069"/>
                  </a:cubicBezTo>
                  <a:cubicBezTo>
                    <a:pt x="1130" y="9857"/>
                    <a:pt x="1130" y="9632"/>
                    <a:pt x="1295" y="9395"/>
                  </a:cubicBezTo>
                  <a:cubicBezTo>
                    <a:pt x="1415" y="9233"/>
                    <a:pt x="1646" y="9086"/>
                    <a:pt x="1992" y="8955"/>
                  </a:cubicBezTo>
                  <a:cubicBezTo>
                    <a:pt x="2337" y="8824"/>
                    <a:pt x="2801" y="8777"/>
                    <a:pt x="3385" y="8815"/>
                  </a:cubicBezTo>
                  <a:cubicBezTo>
                    <a:pt x="3955" y="8864"/>
                    <a:pt x="4569" y="9108"/>
                    <a:pt x="5228" y="9544"/>
                  </a:cubicBezTo>
                  <a:cubicBezTo>
                    <a:pt x="5438" y="9469"/>
                    <a:pt x="5659" y="9392"/>
                    <a:pt x="5892" y="9311"/>
                  </a:cubicBezTo>
                  <a:cubicBezTo>
                    <a:pt x="6124" y="9230"/>
                    <a:pt x="6368" y="9139"/>
                    <a:pt x="6622" y="9039"/>
                  </a:cubicBezTo>
                  <a:cubicBezTo>
                    <a:pt x="6832" y="8677"/>
                    <a:pt x="7049" y="8316"/>
                    <a:pt x="7274" y="7953"/>
                  </a:cubicBezTo>
                  <a:cubicBezTo>
                    <a:pt x="7498" y="7591"/>
                    <a:pt x="7731" y="7230"/>
                    <a:pt x="7970" y="6868"/>
                  </a:cubicBezTo>
                  <a:cubicBezTo>
                    <a:pt x="8690" y="5720"/>
                    <a:pt x="9300" y="4750"/>
                    <a:pt x="9803" y="3957"/>
                  </a:cubicBezTo>
                  <a:cubicBezTo>
                    <a:pt x="10305" y="3165"/>
                    <a:pt x="10728" y="2516"/>
                    <a:pt x="11073" y="2011"/>
                  </a:cubicBezTo>
                  <a:cubicBezTo>
                    <a:pt x="11417" y="1506"/>
                    <a:pt x="11691" y="1116"/>
                    <a:pt x="11893" y="841"/>
                  </a:cubicBezTo>
                  <a:cubicBezTo>
                    <a:pt x="12095" y="567"/>
                    <a:pt x="12252" y="367"/>
                    <a:pt x="12365" y="242"/>
                  </a:cubicBezTo>
                  <a:cubicBezTo>
                    <a:pt x="12478" y="117"/>
                    <a:pt x="12560" y="46"/>
                    <a:pt x="12612" y="27"/>
                  </a:cubicBezTo>
                  <a:cubicBezTo>
                    <a:pt x="12665" y="9"/>
                    <a:pt x="12706" y="0"/>
                    <a:pt x="12737" y="0"/>
                  </a:cubicBezTo>
                  <a:cubicBezTo>
                    <a:pt x="12856" y="25"/>
                    <a:pt x="12931" y="87"/>
                    <a:pt x="12961" y="187"/>
                  </a:cubicBezTo>
                  <a:cubicBezTo>
                    <a:pt x="12991" y="312"/>
                    <a:pt x="12939" y="393"/>
                    <a:pt x="12804" y="431"/>
                  </a:cubicBezTo>
                  <a:cubicBezTo>
                    <a:pt x="12670" y="556"/>
                    <a:pt x="12429" y="868"/>
                    <a:pt x="12085" y="1366"/>
                  </a:cubicBezTo>
                  <a:cubicBezTo>
                    <a:pt x="11740" y="1865"/>
                    <a:pt x="11320" y="2489"/>
                    <a:pt x="10826" y="3238"/>
                  </a:cubicBezTo>
                  <a:cubicBezTo>
                    <a:pt x="10331" y="3987"/>
                    <a:pt x="9784" y="4833"/>
                    <a:pt x="9185" y="5775"/>
                  </a:cubicBezTo>
                  <a:cubicBezTo>
                    <a:pt x="8586" y="6717"/>
                    <a:pt x="7971" y="7706"/>
                    <a:pt x="7342" y="8741"/>
                  </a:cubicBezTo>
                  <a:cubicBezTo>
                    <a:pt x="8211" y="8392"/>
                    <a:pt x="9121" y="8002"/>
                    <a:pt x="10073" y="7571"/>
                  </a:cubicBezTo>
                  <a:cubicBezTo>
                    <a:pt x="11025" y="7140"/>
                    <a:pt x="11976" y="6698"/>
                    <a:pt x="12928" y="6242"/>
                  </a:cubicBezTo>
                  <a:cubicBezTo>
                    <a:pt x="13880" y="5787"/>
                    <a:pt x="14801" y="5334"/>
                    <a:pt x="15693" y="4885"/>
                  </a:cubicBezTo>
                  <a:cubicBezTo>
                    <a:pt x="16584" y="4436"/>
                    <a:pt x="17393" y="4021"/>
                    <a:pt x="18120" y="3640"/>
                  </a:cubicBezTo>
                  <a:cubicBezTo>
                    <a:pt x="18847" y="3260"/>
                    <a:pt x="19473" y="2926"/>
                    <a:pt x="19998" y="2639"/>
                  </a:cubicBezTo>
                  <a:cubicBezTo>
                    <a:pt x="20522" y="2352"/>
                    <a:pt x="20897" y="2147"/>
                    <a:pt x="21121" y="2022"/>
                  </a:cubicBezTo>
                  <a:cubicBezTo>
                    <a:pt x="21286" y="1935"/>
                    <a:pt x="21406" y="1947"/>
                    <a:pt x="21481" y="2059"/>
                  </a:cubicBezTo>
                  <a:cubicBezTo>
                    <a:pt x="21585" y="2171"/>
                    <a:pt x="21571" y="2271"/>
                    <a:pt x="21436" y="2358"/>
                  </a:cubicBezTo>
                  <a:cubicBezTo>
                    <a:pt x="21301" y="2433"/>
                    <a:pt x="20974" y="2611"/>
                    <a:pt x="20458" y="2892"/>
                  </a:cubicBezTo>
                  <a:cubicBezTo>
                    <a:pt x="19942" y="3173"/>
                    <a:pt x="19300" y="3513"/>
                    <a:pt x="18536" y="3912"/>
                  </a:cubicBezTo>
                  <a:cubicBezTo>
                    <a:pt x="17773" y="4311"/>
                    <a:pt x="16910" y="4754"/>
                    <a:pt x="15951" y="5241"/>
                  </a:cubicBezTo>
                  <a:cubicBezTo>
                    <a:pt x="14992" y="5727"/>
                    <a:pt x="13999" y="6217"/>
                    <a:pt x="12973" y="6710"/>
                  </a:cubicBezTo>
                  <a:cubicBezTo>
                    <a:pt x="11946" y="7203"/>
                    <a:pt x="10916" y="7680"/>
                    <a:pt x="9882" y="8142"/>
                  </a:cubicBezTo>
                  <a:cubicBezTo>
                    <a:pt x="8849" y="8603"/>
                    <a:pt x="7874" y="9015"/>
                    <a:pt x="6960" y="9377"/>
                  </a:cubicBezTo>
                  <a:cubicBezTo>
                    <a:pt x="6855" y="9552"/>
                    <a:pt x="6750" y="9727"/>
                    <a:pt x="6645" y="9901"/>
                  </a:cubicBezTo>
                  <a:cubicBezTo>
                    <a:pt x="6540" y="10075"/>
                    <a:pt x="6435" y="10251"/>
                    <a:pt x="6330" y="10425"/>
                  </a:cubicBezTo>
                  <a:cubicBezTo>
                    <a:pt x="6765" y="10812"/>
                    <a:pt x="7196" y="11236"/>
                    <a:pt x="7623" y="11698"/>
                  </a:cubicBezTo>
                  <a:cubicBezTo>
                    <a:pt x="8050" y="12160"/>
                    <a:pt x="8488" y="12640"/>
                    <a:pt x="8938" y="13139"/>
                  </a:cubicBezTo>
                  <a:cubicBezTo>
                    <a:pt x="9462" y="13714"/>
                    <a:pt x="9983" y="14281"/>
                    <a:pt x="10500" y="14842"/>
                  </a:cubicBezTo>
                  <a:cubicBezTo>
                    <a:pt x="11017" y="15404"/>
                    <a:pt x="11537" y="15906"/>
                    <a:pt x="12062" y="16349"/>
                  </a:cubicBezTo>
                  <a:cubicBezTo>
                    <a:pt x="12587" y="16792"/>
                    <a:pt x="13108" y="17148"/>
                    <a:pt x="13625" y="17416"/>
                  </a:cubicBezTo>
                  <a:cubicBezTo>
                    <a:pt x="14142" y="17684"/>
                    <a:pt x="14655" y="17818"/>
                    <a:pt x="15164" y="17818"/>
                  </a:cubicBezTo>
                  <a:cubicBezTo>
                    <a:pt x="15359" y="17818"/>
                    <a:pt x="15546" y="17800"/>
                    <a:pt x="15727" y="17762"/>
                  </a:cubicBezTo>
                  <a:cubicBezTo>
                    <a:pt x="15876" y="17725"/>
                    <a:pt x="15981" y="17775"/>
                    <a:pt x="16042" y="17912"/>
                  </a:cubicBezTo>
                  <a:cubicBezTo>
                    <a:pt x="16071" y="18049"/>
                    <a:pt x="16011" y="18136"/>
                    <a:pt x="15862" y="18174"/>
                  </a:cubicBezTo>
                  <a:cubicBezTo>
                    <a:pt x="15741" y="18199"/>
                    <a:pt x="15626" y="18218"/>
                    <a:pt x="15513" y="18230"/>
                  </a:cubicBezTo>
                  <a:cubicBezTo>
                    <a:pt x="15401" y="18243"/>
                    <a:pt x="15285" y="18249"/>
                    <a:pt x="15165" y="18249"/>
                  </a:cubicBezTo>
                  <a:cubicBezTo>
                    <a:pt x="14611" y="18249"/>
                    <a:pt x="14052" y="18109"/>
                    <a:pt x="13491" y="17828"/>
                  </a:cubicBezTo>
                  <a:cubicBezTo>
                    <a:pt x="12929" y="17548"/>
                    <a:pt x="12370" y="17176"/>
                    <a:pt x="11816" y="16714"/>
                  </a:cubicBezTo>
                  <a:cubicBezTo>
                    <a:pt x="11263" y="16253"/>
                    <a:pt x="10711" y="15735"/>
                    <a:pt x="10164" y="15161"/>
                  </a:cubicBezTo>
                  <a:cubicBezTo>
                    <a:pt x="9616" y="14587"/>
                    <a:pt x="9074" y="14001"/>
                    <a:pt x="8534" y="13402"/>
                  </a:cubicBezTo>
                  <a:cubicBezTo>
                    <a:pt x="8130" y="12940"/>
                    <a:pt x="7721" y="12488"/>
                    <a:pt x="7309" y="12044"/>
                  </a:cubicBezTo>
                  <a:cubicBezTo>
                    <a:pt x="6898" y="11601"/>
                    <a:pt x="6489" y="11199"/>
                    <a:pt x="6084" y="10837"/>
                  </a:cubicBezTo>
                  <a:cubicBezTo>
                    <a:pt x="5380" y="11998"/>
                    <a:pt x="4702" y="13139"/>
                    <a:pt x="4050" y="14263"/>
                  </a:cubicBezTo>
                  <a:cubicBezTo>
                    <a:pt x="3398" y="15386"/>
                    <a:pt x="2813" y="16415"/>
                    <a:pt x="2296" y="17351"/>
                  </a:cubicBezTo>
                  <a:cubicBezTo>
                    <a:pt x="1779" y="18287"/>
                    <a:pt x="1359" y="19088"/>
                    <a:pt x="1037" y="19756"/>
                  </a:cubicBezTo>
                  <a:cubicBezTo>
                    <a:pt x="715" y="20424"/>
                    <a:pt x="539" y="20882"/>
                    <a:pt x="509" y="21131"/>
                  </a:cubicBezTo>
                  <a:cubicBezTo>
                    <a:pt x="599" y="21131"/>
                    <a:pt x="666" y="21162"/>
                    <a:pt x="711" y="21225"/>
                  </a:cubicBezTo>
                  <a:cubicBezTo>
                    <a:pt x="756" y="21275"/>
                    <a:pt x="771" y="21328"/>
                    <a:pt x="756" y="21384"/>
                  </a:cubicBezTo>
                  <a:cubicBezTo>
                    <a:pt x="742" y="21441"/>
                    <a:pt x="704" y="21487"/>
                    <a:pt x="644" y="21525"/>
                  </a:cubicBezTo>
                  <a:cubicBezTo>
                    <a:pt x="539" y="21575"/>
                    <a:pt x="442" y="21600"/>
                    <a:pt x="351" y="21600"/>
                  </a:cubicBezTo>
                  <a:cubicBezTo>
                    <a:pt x="261" y="21600"/>
                    <a:pt x="187" y="21575"/>
                    <a:pt x="127" y="21525"/>
                  </a:cubicBezTo>
                  <a:cubicBezTo>
                    <a:pt x="82" y="21487"/>
                    <a:pt x="44" y="21434"/>
                    <a:pt x="15" y="21366"/>
                  </a:cubicBezTo>
                  <a:cubicBezTo>
                    <a:pt x="-15" y="21297"/>
                    <a:pt x="0" y="21151"/>
                    <a:pt x="60" y="20926"/>
                  </a:cubicBezTo>
                  <a:cubicBezTo>
                    <a:pt x="120" y="20701"/>
                    <a:pt x="247" y="20367"/>
                    <a:pt x="442" y="19925"/>
                  </a:cubicBezTo>
                  <a:cubicBezTo>
                    <a:pt x="636" y="19482"/>
                    <a:pt x="936" y="18874"/>
                    <a:pt x="1341" y="18100"/>
                  </a:cubicBezTo>
                </a:path>
              </a:pathLst>
            </a:custGeom>
            <a:solidFill>
              <a:srgbClr val="CC111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grpSp>
        <p:nvGrpSpPr>
          <p:cNvPr id="115" name="Group 18"/>
          <p:cNvGrpSpPr/>
          <p:nvPr/>
        </p:nvGrpSpPr>
        <p:grpSpPr>
          <a:xfrm>
            <a:off x="13697388" y="1958330"/>
            <a:ext cx="1730883" cy="507016"/>
            <a:chOff x="0" y="0"/>
            <a:chExt cx="1730881" cy="507015"/>
          </a:xfrm>
        </p:grpSpPr>
        <p:sp>
          <p:nvSpPr>
            <p:cNvPr id="110" name="Freeform 19"/>
            <p:cNvSpPr/>
            <p:nvPr/>
          </p:nvSpPr>
          <p:spPr>
            <a:xfrm>
              <a:off x="0" y="0"/>
              <a:ext cx="339376" cy="49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81" y="2848"/>
                  </a:moveTo>
                  <a:cubicBezTo>
                    <a:pt x="8481" y="2848"/>
                    <a:pt x="7657" y="2972"/>
                    <a:pt x="7251" y="3095"/>
                  </a:cubicBezTo>
                  <a:lnTo>
                    <a:pt x="7251" y="10705"/>
                  </a:lnTo>
                  <a:lnTo>
                    <a:pt x="8251" y="10738"/>
                  </a:lnTo>
                  <a:cubicBezTo>
                    <a:pt x="12901" y="10895"/>
                    <a:pt x="14586" y="9561"/>
                    <a:pt x="14586" y="6779"/>
                  </a:cubicBezTo>
                  <a:cubicBezTo>
                    <a:pt x="14586" y="4120"/>
                    <a:pt x="13216" y="2848"/>
                    <a:pt x="9481" y="2848"/>
                  </a:cubicBezTo>
                  <a:moveTo>
                    <a:pt x="8251" y="13644"/>
                  </a:moveTo>
                  <a:lnTo>
                    <a:pt x="7244" y="13582"/>
                  </a:lnTo>
                  <a:lnTo>
                    <a:pt x="7244" y="21600"/>
                  </a:lnTo>
                  <a:lnTo>
                    <a:pt x="0" y="21600"/>
                  </a:lnTo>
                  <a:lnTo>
                    <a:pt x="0" y="1239"/>
                  </a:lnTo>
                  <a:cubicBezTo>
                    <a:pt x="2231" y="494"/>
                    <a:pt x="5559" y="0"/>
                    <a:pt x="9524" y="0"/>
                  </a:cubicBezTo>
                  <a:cubicBezTo>
                    <a:pt x="18229" y="0"/>
                    <a:pt x="21600" y="3000"/>
                    <a:pt x="21600" y="6808"/>
                  </a:cubicBezTo>
                  <a:cubicBezTo>
                    <a:pt x="21600" y="10800"/>
                    <a:pt x="17678" y="14233"/>
                    <a:pt x="8245" y="13644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Freeform 20"/>
            <p:cNvSpPr/>
            <p:nvPr/>
          </p:nvSpPr>
          <p:spPr>
            <a:xfrm>
              <a:off x="383190" y="106679"/>
              <a:ext cx="340806" cy="400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3746"/>
                  </a:moveTo>
                  <a:cubicBezTo>
                    <a:pt x="7667" y="3746"/>
                    <a:pt x="7033" y="6994"/>
                    <a:pt x="7033" y="10700"/>
                  </a:cubicBezTo>
                  <a:cubicBezTo>
                    <a:pt x="7033" y="14446"/>
                    <a:pt x="7715" y="17499"/>
                    <a:pt x="10800" y="17499"/>
                  </a:cubicBezTo>
                  <a:cubicBezTo>
                    <a:pt x="13933" y="17499"/>
                    <a:pt x="14567" y="14446"/>
                    <a:pt x="14567" y="10700"/>
                  </a:cubicBezTo>
                  <a:cubicBezTo>
                    <a:pt x="14567" y="6989"/>
                    <a:pt x="13933" y="3746"/>
                    <a:pt x="10800" y="3746"/>
                  </a:cubicBezTo>
                  <a:moveTo>
                    <a:pt x="10800" y="21595"/>
                  </a:moveTo>
                  <a:cubicBezTo>
                    <a:pt x="3719" y="21595"/>
                    <a:pt x="0" y="16995"/>
                    <a:pt x="0" y="10777"/>
                  </a:cubicBezTo>
                  <a:cubicBezTo>
                    <a:pt x="0" y="4558"/>
                    <a:pt x="3719" y="0"/>
                    <a:pt x="10752" y="0"/>
                  </a:cubicBezTo>
                  <a:cubicBezTo>
                    <a:pt x="17875" y="0"/>
                    <a:pt x="21600" y="4558"/>
                    <a:pt x="21600" y="10777"/>
                  </a:cubicBezTo>
                  <a:cubicBezTo>
                    <a:pt x="21600" y="16995"/>
                    <a:pt x="17875" y="21600"/>
                    <a:pt x="10800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2" name="Freeform 21"/>
            <p:cNvSpPr/>
            <p:nvPr/>
          </p:nvSpPr>
          <p:spPr>
            <a:xfrm>
              <a:off x="772001" y="106679"/>
              <a:ext cx="259938" cy="399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03" y="21600"/>
                  </a:moveTo>
                  <a:cubicBezTo>
                    <a:pt x="5477" y="21600"/>
                    <a:pt x="1963" y="20941"/>
                    <a:pt x="0" y="20091"/>
                  </a:cubicBezTo>
                  <a:lnTo>
                    <a:pt x="2382" y="16260"/>
                  </a:lnTo>
                  <a:cubicBezTo>
                    <a:pt x="3570" y="16878"/>
                    <a:pt x="5770" y="17460"/>
                    <a:pt x="8097" y="17460"/>
                  </a:cubicBezTo>
                  <a:cubicBezTo>
                    <a:pt x="10479" y="17460"/>
                    <a:pt x="12086" y="16492"/>
                    <a:pt x="12086" y="15174"/>
                  </a:cubicBezTo>
                  <a:cubicBezTo>
                    <a:pt x="12086" y="13779"/>
                    <a:pt x="10954" y="13006"/>
                    <a:pt x="7978" y="12234"/>
                  </a:cubicBezTo>
                  <a:cubicBezTo>
                    <a:pt x="2090" y="10725"/>
                    <a:pt x="776" y="8594"/>
                    <a:pt x="776" y="6426"/>
                  </a:cubicBezTo>
                  <a:cubicBezTo>
                    <a:pt x="776" y="2863"/>
                    <a:pt x="5058" y="0"/>
                    <a:pt x="11485" y="0"/>
                  </a:cubicBezTo>
                  <a:cubicBezTo>
                    <a:pt x="15474" y="0"/>
                    <a:pt x="18212" y="505"/>
                    <a:pt x="20706" y="1509"/>
                  </a:cubicBezTo>
                  <a:lnTo>
                    <a:pt x="18442" y="4953"/>
                  </a:lnTo>
                  <a:cubicBezTo>
                    <a:pt x="17492" y="4449"/>
                    <a:pt x="15648" y="3872"/>
                    <a:pt x="13566" y="3872"/>
                  </a:cubicBezTo>
                  <a:cubicBezTo>
                    <a:pt x="11128" y="3872"/>
                    <a:pt x="9878" y="4840"/>
                    <a:pt x="9878" y="6040"/>
                  </a:cubicBezTo>
                  <a:cubicBezTo>
                    <a:pt x="9878" y="7435"/>
                    <a:pt x="11485" y="8207"/>
                    <a:pt x="13986" y="8903"/>
                  </a:cubicBezTo>
                  <a:cubicBezTo>
                    <a:pt x="20175" y="10607"/>
                    <a:pt x="21600" y="12579"/>
                    <a:pt x="21600" y="15020"/>
                  </a:cubicBezTo>
                  <a:cubicBezTo>
                    <a:pt x="21600" y="18660"/>
                    <a:pt x="17017" y="21600"/>
                    <a:pt x="9403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3" name="Freeform 22"/>
            <p:cNvSpPr/>
            <p:nvPr/>
          </p:nvSpPr>
          <p:spPr>
            <a:xfrm>
              <a:off x="1087088" y="106584"/>
              <a:ext cx="337591" cy="400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1" h="21600" extrusionOk="0">
                  <a:moveTo>
                    <a:pt x="10710" y="3561"/>
                  </a:moveTo>
                  <a:cubicBezTo>
                    <a:pt x="7819" y="3561"/>
                    <a:pt x="6010" y="5689"/>
                    <a:pt x="6238" y="9975"/>
                  </a:cubicBezTo>
                  <a:lnTo>
                    <a:pt x="14731" y="8896"/>
                  </a:lnTo>
                  <a:cubicBezTo>
                    <a:pt x="14731" y="5185"/>
                    <a:pt x="13282" y="3561"/>
                    <a:pt x="10710" y="3561"/>
                  </a:cubicBezTo>
                  <a:moveTo>
                    <a:pt x="6689" y="12910"/>
                  </a:moveTo>
                  <a:cubicBezTo>
                    <a:pt x="7188" y="15962"/>
                    <a:pt x="8991" y="17468"/>
                    <a:pt x="12561" y="17468"/>
                  </a:cubicBezTo>
                  <a:cubicBezTo>
                    <a:pt x="15410" y="17468"/>
                    <a:pt x="17573" y="16928"/>
                    <a:pt x="18889" y="16348"/>
                  </a:cubicBezTo>
                  <a:lnTo>
                    <a:pt x="20470" y="20094"/>
                  </a:lnTo>
                  <a:cubicBezTo>
                    <a:pt x="18571" y="20906"/>
                    <a:pt x="15860" y="21600"/>
                    <a:pt x="11750" y="21600"/>
                  </a:cubicBezTo>
                  <a:cubicBezTo>
                    <a:pt x="4291" y="21600"/>
                    <a:pt x="0" y="17391"/>
                    <a:pt x="0" y="10741"/>
                  </a:cubicBezTo>
                  <a:cubicBezTo>
                    <a:pt x="0" y="4214"/>
                    <a:pt x="3979" y="0"/>
                    <a:pt x="10980" y="0"/>
                  </a:cubicBezTo>
                  <a:cubicBezTo>
                    <a:pt x="18030" y="0"/>
                    <a:pt x="21600" y="4096"/>
                    <a:pt x="21281" y="11126"/>
                  </a:cubicBezTo>
                  <a:close/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4" name="Freeform 23"/>
            <p:cNvSpPr/>
            <p:nvPr/>
          </p:nvSpPr>
          <p:spPr>
            <a:xfrm>
              <a:off x="1470945" y="106679"/>
              <a:ext cx="259937" cy="399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03" y="21600"/>
                  </a:moveTo>
                  <a:cubicBezTo>
                    <a:pt x="5477" y="21600"/>
                    <a:pt x="1963" y="20941"/>
                    <a:pt x="0" y="20091"/>
                  </a:cubicBezTo>
                  <a:lnTo>
                    <a:pt x="2382" y="16260"/>
                  </a:lnTo>
                  <a:cubicBezTo>
                    <a:pt x="3570" y="16878"/>
                    <a:pt x="5770" y="17460"/>
                    <a:pt x="8097" y="17460"/>
                  </a:cubicBezTo>
                  <a:cubicBezTo>
                    <a:pt x="10479" y="17460"/>
                    <a:pt x="12086" y="16492"/>
                    <a:pt x="12086" y="15174"/>
                  </a:cubicBezTo>
                  <a:cubicBezTo>
                    <a:pt x="12086" y="13779"/>
                    <a:pt x="10954" y="13006"/>
                    <a:pt x="7978" y="12234"/>
                  </a:cubicBezTo>
                  <a:cubicBezTo>
                    <a:pt x="2090" y="10725"/>
                    <a:pt x="776" y="8594"/>
                    <a:pt x="776" y="6426"/>
                  </a:cubicBezTo>
                  <a:cubicBezTo>
                    <a:pt x="776" y="2863"/>
                    <a:pt x="5058" y="0"/>
                    <a:pt x="11485" y="0"/>
                  </a:cubicBezTo>
                  <a:cubicBezTo>
                    <a:pt x="15474" y="0"/>
                    <a:pt x="18212" y="505"/>
                    <a:pt x="20706" y="1509"/>
                  </a:cubicBezTo>
                  <a:lnTo>
                    <a:pt x="18442" y="4953"/>
                  </a:lnTo>
                  <a:cubicBezTo>
                    <a:pt x="17492" y="4449"/>
                    <a:pt x="15648" y="3872"/>
                    <a:pt x="13566" y="3872"/>
                  </a:cubicBezTo>
                  <a:cubicBezTo>
                    <a:pt x="11128" y="3872"/>
                    <a:pt x="9878" y="4840"/>
                    <a:pt x="9878" y="6040"/>
                  </a:cubicBezTo>
                  <a:cubicBezTo>
                    <a:pt x="9878" y="7435"/>
                    <a:pt x="11485" y="8207"/>
                    <a:pt x="13986" y="8903"/>
                  </a:cubicBezTo>
                  <a:cubicBezTo>
                    <a:pt x="20175" y="10607"/>
                    <a:pt x="21600" y="12579"/>
                    <a:pt x="21600" y="15020"/>
                  </a:cubicBezTo>
                  <a:cubicBezTo>
                    <a:pt x="21600" y="18660"/>
                    <a:pt x="17017" y="21600"/>
                    <a:pt x="9403" y="21600"/>
                  </a:cubicBezTo>
                </a:path>
              </a:pathLst>
            </a:custGeom>
            <a:solidFill>
              <a:srgbClr val="6060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</p:grpSp>
      <p:sp>
        <p:nvSpPr>
          <p:cNvPr id="116" name="Freeform 24"/>
          <p:cNvSpPr/>
          <p:nvPr/>
        </p:nvSpPr>
        <p:spPr>
          <a:xfrm>
            <a:off x="13649763" y="8580186"/>
            <a:ext cx="3563507" cy="87078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" name="Freeform 3"/>
          <p:cNvSpPr/>
          <p:nvPr/>
        </p:nvSpPr>
        <p:spPr>
          <a:xfrm>
            <a:off x="-1905000" y="3425580"/>
            <a:ext cx="10854922" cy="566816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0" name="Freeform 4"/>
          <p:cNvSpPr/>
          <p:nvPr/>
        </p:nvSpPr>
        <p:spPr>
          <a:xfrm>
            <a:off x="3144306" y="3028455"/>
            <a:ext cx="949225" cy="764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Freeform 5"/>
          <p:cNvSpPr/>
          <p:nvPr/>
        </p:nvSpPr>
        <p:spPr>
          <a:xfrm>
            <a:off x="6755348" y="3028455"/>
            <a:ext cx="949224" cy="7640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2" name="Freeform 6"/>
          <p:cNvSpPr/>
          <p:nvPr/>
        </p:nvSpPr>
        <p:spPr>
          <a:xfrm>
            <a:off x="6596585" y="767847"/>
            <a:ext cx="6049443" cy="76402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Freeform 7"/>
          <p:cNvSpPr/>
          <p:nvPr/>
        </p:nvSpPr>
        <p:spPr>
          <a:xfrm>
            <a:off x="10429875" y="3028455"/>
            <a:ext cx="949223" cy="7640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4" name="Freeform 8"/>
          <p:cNvSpPr/>
          <p:nvPr/>
        </p:nvSpPr>
        <p:spPr>
          <a:xfrm>
            <a:off x="13689539" y="3028455"/>
            <a:ext cx="949224" cy="7640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5" name="Freeform 9"/>
          <p:cNvSpPr/>
          <p:nvPr/>
        </p:nvSpPr>
        <p:spPr>
          <a:xfrm>
            <a:off x="2151088" y="3478758"/>
            <a:ext cx="10083804" cy="5672139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6" name="Freeform 10"/>
          <p:cNvSpPr/>
          <p:nvPr/>
        </p:nvSpPr>
        <p:spPr>
          <a:xfrm>
            <a:off x="5961096" y="3555758"/>
            <a:ext cx="9855195" cy="5543541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7" name="Freeform 11"/>
          <p:cNvSpPr/>
          <p:nvPr/>
        </p:nvSpPr>
        <p:spPr>
          <a:xfrm>
            <a:off x="8873003" y="3337874"/>
            <a:ext cx="10316773" cy="5857876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8" name="TextBox 12"/>
          <p:cNvSpPr txBox="1"/>
          <p:nvPr/>
        </p:nvSpPr>
        <p:spPr>
          <a:xfrm>
            <a:off x="8795232" y="791178"/>
            <a:ext cx="2099811" cy="611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50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360º</a:t>
            </a:r>
          </a:p>
        </p:txBody>
      </p:sp>
      <p:sp>
        <p:nvSpPr>
          <p:cNvPr id="239" name="TextBox 13"/>
          <p:cNvSpPr txBox="1"/>
          <p:nvPr/>
        </p:nvSpPr>
        <p:spPr>
          <a:xfrm>
            <a:off x="8718766" y="1404366"/>
            <a:ext cx="79278" cy="633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5600"/>
              </a:lnSpc>
              <a:defRPr sz="2200" spc="27">
                <a:latin typeface="IBM Plex Sans Condensed"/>
                <a:ea typeface="IBM Plex Sans Condensed"/>
                <a:cs typeface="IBM Plex Sans Condensed"/>
                <a:sym typeface="IBM Plex Sans Condensed"/>
              </a:defRPr>
            </a:lvl1pPr>
          </a:lstStyle>
          <a:p>
            <a:r>
              <a:t> </a:t>
            </a:r>
          </a:p>
        </p:txBody>
      </p:sp>
      <p:sp>
        <p:nvSpPr>
          <p:cNvPr id="240" name="TextBox 14"/>
          <p:cNvSpPr txBox="1"/>
          <p:nvPr/>
        </p:nvSpPr>
        <p:spPr>
          <a:xfrm>
            <a:off x="6408627" y="1671066"/>
            <a:ext cx="6674140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materiais específicos que necessitam destacar a leitura do conteúdo frente, verso, esquerda ou direita.</a:t>
            </a:r>
          </a:p>
        </p:txBody>
      </p:sp>
      <p:sp>
        <p:nvSpPr>
          <p:cNvPr id="241" name="TextBox 16"/>
          <p:cNvSpPr txBox="1"/>
          <p:nvPr/>
        </p:nvSpPr>
        <p:spPr>
          <a:xfrm>
            <a:off x="3258711" y="2931867"/>
            <a:ext cx="78719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15</a:t>
            </a:r>
          </a:p>
        </p:txBody>
      </p:sp>
      <p:sp>
        <p:nvSpPr>
          <p:cNvPr id="242" name="TextBox 17"/>
          <p:cNvSpPr txBox="1"/>
          <p:nvPr/>
        </p:nvSpPr>
        <p:spPr>
          <a:xfrm>
            <a:off x="6841403" y="2931867"/>
            <a:ext cx="80250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16</a:t>
            </a:r>
          </a:p>
        </p:txBody>
      </p:sp>
      <p:sp>
        <p:nvSpPr>
          <p:cNvPr id="243" name="TextBox 18"/>
          <p:cNvSpPr txBox="1"/>
          <p:nvPr/>
        </p:nvSpPr>
        <p:spPr>
          <a:xfrm>
            <a:off x="10537687" y="2931867"/>
            <a:ext cx="78426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17</a:t>
            </a:r>
          </a:p>
        </p:txBody>
      </p:sp>
      <p:sp>
        <p:nvSpPr>
          <p:cNvPr id="244" name="TextBox 19"/>
          <p:cNvSpPr txBox="1"/>
          <p:nvPr/>
        </p:nvSpPr>
        <p:spPr>
          <a:xfrm>
            <a:off x="13789657" y="2931867"/>
            <a:ext cx="1043022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18</a:t>
            </a:r>
          </a:p>
        </p:txBody>
      </p:sp>
      <p:sp>
        <p:nvSpPr>
          <p:cNvPr id="245" name="Freeform 20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6" name="Freeform 21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9" name="Freeform 3"/>
          <p:cNvSpPr/>
          <p:nvPr/>
        </p:nvSpPr>
        <p:spPr>
          <a:xfrm>
            <a:off x="0" y="3138248"/>
            <a:ext cx="18288000" cy="663682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0" name="Freeform 4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1" name="Freeform 5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2" name="TextBox 6"/>
          <p:cNvSpPr txBox="1"/>
          <p:nvPr/>
        </p:nvSpPr>
        <p:spPr>
          <a:xfrm>
            <a:off x="3067868" y="2316660"/>
            <a:ext cx="4049298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Dar muita atenção à informação contida no lado esquerdo.</a:t>
            </a:r>
          </a:p>
        </p:txBody>
      </p:sp>
      <p:sp>
        <p:nvSpPr>
          <p:cNvPr id="253" name="TextBox 7"/>
          <p:cNvSpPr txBox="1"/>
          <p:nvPr/>
        </p:nvSpPr>
        <p:spPr>
          <a:xfrm>
            <a:off x="11178882" y="2325233"/>
            <a:ext cx="4049298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Dar muita atenção à informação contida no lado direito.</a:t>
            </a:r>
          </a:p>
        </p:txBody>
      </p:sp>
      <p:sp>
        <p:nvSpPr>
          <p:cNvPr id="254" name="TextBox 8"/>
          <p:cNvSpPr txBox="1"/>
          <p:nvPr/>
        </p:nvSpPr>
        <p:spPr>
          <a:xfrm>
            <a:off x="1751408" y="887129"/>
            <a:ext cx="86168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19</a:t>
            </a:r>
          </a:p>
        </p:txBody>
      </p:sp>
      <p:sp>
        <p:nvSpPr>
          <p:cNvPr id="255" name="TextBox 9"/>
          <p:cNvSpPr txBox="1"/>
          <p:nvPr/>
        </p:nvSpPr>
        <p:spPr>
          <a:xfrm>
            <a:off x="9863938" y="887119"/>
            <a:ext cx="6967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20</a:t>
            </a:r>
          </a:p>
        </p:txBody>
      </p:sp>
      <p:sp>
        <p:nvSpPr>
          <p:cNvPr id="256" name="TextBox 10"/>
          <p:cNvSpPr txBox="1"/>
          <p:nvPr/>
        </p:nvSpPr>
        <p:spPr>
          <a:xfrm>
            <a:off x="2389013" y="1504835"/>
            <a:ext cx="5619351" cy="528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300"/>
              </a:lnSpc>
              <a:defRPr sz="3100" b="1" spc="37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para Esquerda</a:t>
            </a:r>
          </a:p>
        </p:txBody>
      </p:sp>
      <p:sp>
        <p:nvSpPr>
          <p:cNvPr id="257" name="TextBox 11"/>
          <p:cNvSpPr txBox="1"/>
          <p:nvPr/>
        </p:nvSpPr>
        <p:spPr>
          <a:xfrm>
            <a:off x="10813370" y="1504835"/>
            <a:ext cx="5117288" cy="525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300"/>
              </a:lnSpc>
              <a:defRPr sz="3000" b="1" spc="37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para Direita</a:t>
            </a:r>
          </a:p>
        </p:txBody>
      </p:sp>
      <p:sp>
        <p:nvSpPr>
          <p:cNvPr id="258" name="Freeform 12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9" name="Freeform 13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2" name="Freeform 3"/>
          <p:cNvSpPr/>
          <p:nvPr/>
        </p:nvSpPr>
        <p:spPr>
          <a:xfrm>
            <a:off x="-615173" y="3107226"/>
            <a:ext cx="10977592" cy="6629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3" name="Freeform 4"/>
          <p:cNvSpPr/>
          <p:nvPr/>
        </p:nvSpPr>
        <p:spPr>
          <a:xfrm>
            <a:off x="7308893" y="3151131"/>
            <a:ext cx="11109123" cy="6578593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4" name="Freeform 5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5" name="Freeform 6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6" name="TextBox 7"/>
          <p:cNvSpPr txBox="1"/>
          <p:nvPr/>
        </p:nvSpPr>
        <p:spPr>
          <a:xfrm>
            <a:off x="1583711" y="2316651"/>
            <a:ext cx="6917019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Apresentando ou mostrando ideias novas ou direcionando a atenção para informações importantes.</a:t>
            </a:r>
          </a:p>
        </p:txBody>
      </p:sp>
      <p:sp>
        <p:nvSpPr>
          <p:cNvPr id="267" name="TextBox 8"/>
          <p:cNvSpPr txBox="1"/>
          <p:nvPr/>
        </p:nvSpPr>
        <p:spPr>
          <a:xfrm>
            <a:off x="10607126" y="2287123"/>
            <a:ext cx="5216319" cy="37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materiais com tom de descontração.</a:t>
            </a:r>
          </a:p>
        </p:txBody>
      </p:sp>
      <p:sp>
        <p:nvSpPr>
          <p:cNvPr id="268" name="TextBox 9"/>
          <p:cNvSpPr txBox="1"/>
          <p:nvPr/>
        </p:nvSpPr>
        <p:spPr>
          <a:xfrm>
            <a:off x="1751408" y="906169"/>
            <a:ext cx="777984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104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21</a:t>
            </a:r>
          </a:p>
        </p:txBody>
      </p:sp>
      <p:sp>
        <p:nvSpPr>
          <p:cNvPr id="269" name="TextBox 10"/>
          <p:cNvSpPr txBox="1"/>
          <p:nvPr/>
        </p:nvSpPr>
        <p:spPr>
          <a:xfrm>
            <a:off x="9879244" y="906169"/>
            <a:ext cx="727882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22</a:t>
            </a:r>
          </a:p>
        </p:txBody>
      </p:sp>
      <p:sp>
        <p:nvSpPr>
          <p:cNvPr id="270" name="TextBox 11"/>
          <p:cNvSpPr txBox="1"/>
          <p:nvPr/>
        </p:nvSpPr>
        <p:spPr>
          <a:xfrm>
            <a:off x="3093815" y="1443476"/>
            <a:ext cx="3884258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Apresentando</a:t>
            </a:r>
          </a:p>
        </p:txBody>
      </p:sp>
      <p:sp>
        <p:nvSpPr>
          <p:cNvPr id="271" name="TextBox 12"/>
          <p:cNvSpPr txBox="1"/>
          <p:nvPr/>
        </p:nvSpPr>
        <p:spPr>
          <a:xfrm>
            <a:off x="11524868" y="1443476"/>
            <a:ext cx="3628254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Gargalhando</a:t>
            </a:r>
          </a:p>
        </p:txBody>
      </p:sp>
      <p:sp>
        <p:nvSpPr>
          <p:cNvPr id="272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3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6" name="Freeform 3"/>
          <p:cNvSpPr/>
          <p:nvPr/>
        </p:nvSpPr>
        <p:spPr>
          <a:xfrm>
            <a:off x="6119278" y="767847"/>
            <a:ext cx="6049433" cy="76402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7" name="Freeform 4"/>
          <p:cNvSpPr/>
          <p:nvPr/>
        </p:nvSpPr>
        <p:spPr>
          <a:xfrm>
            <a:off x="-1651000" y="3425580"/>
            <a:ext cx="9662325" cy="566816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Freeform 5"/>
          <p:cNvSpPr/>
          <p:nvPr/>
        </p:nvSpPr>
        <p:spPr>
          <a:xfrm>
            <a:off x="2763306" y="2837955"/>
            <a:ext cx="949234" cy="7640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9" name="Freeform 6"/>
          <p:cNvSpPr/>
          <p:nvPr/>
        </p:nvSpPr>
        <p:spPr>
          <a:xfrm>
            <a:off x="6755348" y="2837955"/>
            <a:ext cx="94922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0" name="Freeform 7"/>
          <p:cNvSpPr/>
          <p:nvPr/>
        </p:nvSpPr>
        <p:spPr>
          <a:xfrm>
            <a:off x="10620375" y="2837955"/>
            <a:ext cx="949223" cy="76400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1" name="Freeform 8"/>
          <p:cNvSpPr/>
          <p:nvPr/>
        </p:nvSpPr>
        <p:spPr>
          <a:xfrm>
            <a:off x="14261039" y="2837955"/>
            <a:ext cx="949224" cy="76400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2" name="Freeform 9"/>
          <p:cNvSpPr/>
          <p:nvPr/>
        </p:nvSpPr>
        <p:spPr>
          <a:xfrm>
            <a:off x="2151088" y="3478758"/>
            <a:ext cx="10083804" cy="5672139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3" name="Freeform 10"/>
          <p:cNvSpPr/>
          <p:nvPr/>
        </p:nvSpPr>
        <p:spPr>
          <a:xfrm>
            <a:off x="5994615" y="3705376"/>
            <a:ext cx="12293375" cy="5490364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TextBox 11"/>
          <p:cNvSpPr txBox="1"/>
          <p:nvPr/>
        </p:nvSpPr>
        <p:spPr>
          <a:xfrm>
            <a:off x="6506718" y="798546"/>
            <a:ext cx="5380121" cy="60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Apaixonada</a:t>
            </a:r>
          </a:p>
        </p:txBody>
      </p:sp>
      <p:sp>
        <p:nvSpPr>
          <p:cNvPr id="285" name="TextBox 12"/>
          <p:cNvSpPr txBox="1"/>
          <p:nvPr/>
        </p:nvSpPr>
        <p:spPr>
          <a:xfrm>
            <a:off x="2878607" y="2754816"/>
            <a:ext cx="8954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23</a:t>
            </a:r>
          </a:p>
        </p:txBody>
      </p:sp>
      <p:sp>
        <p:nvSpPr>
          <p:cNvPr id="286" name="TextBox 13"/>
          <p:cNvSpPr txBox="1"/>
          <p:nvPr/>
        </p:nvSpPr>
        <p:spPr>
          <a:xfrm>
            <a:off x="6867382" y="2754816"/>
            <a:ext cx="885969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24</a:t>
            </a:r>
          </a:p>
        </p:txBody>
      </p:sp>
      <p:sp>
        <p:nvSpPr>
          <p:cNvPr id="287" name="TextBox 14"/>
          <p:cNvSpPr txBox="1"/>
          <p:nvPr/>
        </p:nvSpPr>
        <p:spPr>
          <a:xfrm>
            <a:off x="10735674" y="2754816"/>
            <a:ext cx="814874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25</a:t>
            </a:r>
          </a:p>
        </p:txBody>
      </p:sp>
      <p:sp>
        <p:nvSpPr>
          <p:cNvPr id="288" name="TextBox 15"/>
          <p:cNvSpPr txBox="1"/>
          <p:nvPr/>
        </p:nvSpPr>
        <p:spPr>
          <a:xfrm>
            <a:off x="14363348" y="2754816"/>
            <a:ext cx="68941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26</a:t>
            </a:r>
          </a:p>
        </p:txBody>
      </p:sp>
      <p:sp>
        <p:nvSpPr>
          <p:cNvPr id="289" name="Freeform 16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11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Freeform 17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1" name="TextBox 18"/>
          <p:cNvSpPr txBox="1"/>
          <p:nvPr/>
        </p:nvSpPr>
        <p:spPr>
          <a:xfrm>
            <a:off x="6506718" y="1579493"/>
            <a:ext cx="5380121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indicar resultados muito satisfatórios.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4" name="Freeform 3"/>
          <p:cNvSpPr/>
          <p:nvPr/>
        </p:nvSpPr>
        <p:spPr>
          <a:xfrm>
            <a:off x="6202936" y="2672857"/>
            <a:ext cx="949225" cy="764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5" name="Freeform 4"/>
          <p:cNvSpPr/>
          <p:nvPr/>
        </p:nvSpPr>
        <p:spPr>
          <a:xfrm>
            <a:off x="6119278" y="767847"/>
            <a:ext cx="6049433" cy="76402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6" name="Freeform 5"/>
          <p:cNvSpPr/>
          <p:nvPr/>
        </p:nvSpPr>
        <p:spPr>
          <a:xfrm>
            <a:off x="10942149" y="2655913"/>
            <a:ext cx="949233" cy="76401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7" name="Freeform 6"/>
          <p:cNvSpPr/>
          <p:nvPr/>
        </p:nvSpPr>
        <p:spPr>
          <a:xfrm>
            <a:off x="1091021" y="3307127"/>
            <a:ext cx="15534458" cy="615150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8" name="TextBox 7"/>
          <p:cNvSpPr txBox="1"/>
          <p:nvPr/>
        </p:nvSpPr>
        <p:spPr>
          <a:xfrm>
            <a:off x="6775732" y="808545"/>
            <a:ext cx="4831319" cy="600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Convidando</a:t>
            </a:r>
          </a:p>
        </p:txBody>
      </p:sp>
      <p:sp>
        <p:nvSpPr>
          <p:cNvPr id="299" name="TextBox 8"/>
          <p:cNvSpPr txBox="1"/>
          <p:nvPr/>
        </p:nvSpPr>
        <p:spPr>
          <a:xfrm>
            <a:off x="6340221" y="2575503"/>
            <a:ext cx="811941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27</a:t>
            </a:r>
          </a:p>
        </p:txBody>
      </p:sp>
      <p:sp>
        <p:nvSpPr>
          <p:cNvPr id="300" name="TextBox 9"/>
          <p:cNvSpPr txBox="1"/>
          <p:nvPr/>
        </p:nvSpPr>
        <p:spPr>
          <a:xfrm>
            <a:off x="11062182" y="2558557"/>
            <a:ext cx="692059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28</a:t>
            </a:r>
          </a:p>
        </p:txBody>
      </p:sp>
      <p:sp>
        <p:nvSpPr>
          <p:cNvPr id="301" name="Freeform 10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2" name="Freeform 11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TextBox 12"/>
          <p:cNvSpPr txBox="1"/>
          <p:nvPr/>
        </p:nvSpPr>
        <p:spPr>
          <a:xfrm>
            <a:off x="6775732" y="1579493"/>
            <a:ext cx="4831319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Convidando para participar e interagir.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6" name="Freeform 3"/>
          <p:cNvSpPr/>
          <p:nvPr/>
        </p:nvSpPr>
        <p:spPr>
          <a:xfrm>
            <a:off x="-479698" y="3145678"/>
            <a:ext cx="10977592" cy="66294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7" name="Freeform 4"/>
          <p:cNvSpPr/>
          <p:nvPr/>
        </p:nvSpPr>
        <p:spPr>
          <a:xfrm>
            <a:off x="7388428" y="2969828"/>
            <a:ext cx="11280572" cy="690578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8" name="Freeform 5"/>
          <p:cNvSpPr/>
          <p:nvPr/>
        </p:nvSpPr>
        <p:spPr>
          <a:xfrm>
            <a:off x="1608667" y="11329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9" name="Freeform 6"/>
          <p:cNvSpPr/>
          <p:nvPr/>
        </p:nvSpPr>
        <p:spPr>
          <a:xfrm>
            <a:off x="9698573" y="1132969"/>
            <a:ext cx="6576481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0" name="TextBox 7"/>
          <p:cNvSpPr txBox="1"/>
          <p:nvPr/>
        </p:nvSpPr>
        <p:spPr>
          <a:xfrm>
            <a:off x="3232328" y="2469060"/>
            <a:ext cx="3553539" cy="378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Tendo ideia de algo incrível.</a:t>
            </a:r>
          </a:p>
        </p:txBody>
      </p:sp>
      <p:sp>
        <p:nvSpPr>
          <p:cNvPr id="311" name="TextBox 8"/>
          <p:cNvSpPr txBox="1"/>
          <p:nvPr/>
        </p:nvSpPr>
        <p:spPr>
          <a:xfrm>
            <a:off x="11221897" y="2477633"/>
            <a:ext cx="3961591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Apresentando algo importante.</a:t>
            </a:r>
          </a:p>
        </p:txBody>
      </p:sp>
      <p:sp>
        <p:nvSpPr>
          <p:cNvPr id="312" name="TextBox 9"/>
          <p:cNvSpPr txBox="1"/>
          <p:nvPr/>
        </p:nvSpPr>
        <p:spPr>
          <a:xfrm>
            <a:off x="1779975" y="1077619"/>
            <a:ext cx="694059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29</a:t>
            </a:r>
          </a:p>
        </p:txBody>
      </p:sp>
      <p:sp>
        <p:nvSpPr>
          <p:cNvPr id="313" name="TextBox 10"/>
          <p:cNvSpPr txBox="1"/>
          <p:nvPr/>
        </p:nvSpPr>
        <p:spPr>
          <a:xfrm>
            <a:off x="9876843" y="1087144"/>
            <a:ext cx="69804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30</a:t>
            </a:r>
          </a:p>
        </p:txBody>
      </p:sp>
      <p:sp>
        <p:nvSpPr>
          <p:cNvPr id="314" name="TextBox 11"/>
          <p:cNvSpPr txBox="1"/>
          <p:nvPr/>
        </p:nvSpPr>
        <p:spPr>
          <a:xfrm>
            <a:off x="3756755" y="1633976"/>
            <a:ext cx="2531860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Criando</a:t>
            </a:r>
          </a:p>
        </p:txBody>
      </p:sp>
      <p:sp>
        <p:nvSpPr>
          <p:cNvPr id="315" name="TextBox 12"/>
          <p:cNvSpPr txBox="1"/>
          <p:nvPr/>
        </p:nvSpPr>
        <p:spPr>
          <a:xfrm>
            <a:off x="11184827" y="1633976"/>
            <a:ext cx="4322427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Feliz</a:t>
            </a:r>
          </a:p>
        </p:txBody>
      </p:sp>
      <p:sp>
        <p:nvSpPr>
          <p:cNvPr id="316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7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0" name="Freeform 3"/>
          <p:cNvSpPr/>
          <p:nvPr/>
        </p:nvSpPr>
        <p:spPr>
          <a:xfrm>
            <a:off x="2642091" y="2602610"/>
            <a:ext cx="13003808" cy="731463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1" name="Freeform 4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2" name="TextBox 5"/>
          <p:cNvSpPr txBox="1"/>
          <p:nvPr/>
        </p:nvSpPr>
        <p:spPr>
          <a:xfrm>
            <a:off x="6589576" y="1935660"/>
            <a:ext cx="516123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Protagonizando e afirmando a qualidade dos nossos produtos e medicamentos.</a:t>
            </a:r>
          </a:p>
        </p:txBody>
      </p:sp>
      <p:sp>
        <p:nvSpPr>
          <p:cNvPr id="323" name="TextBox 6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Protagonista</a:t>
            </a:r>
          </a:p>
        </p:txBody>
      </p:sp>
      <p:sp>
        <p:nvSpPr>
          <p:cNvPr id="324" name="TextBox 7"/>
          <p:cNvSpPr txBox="1"/>
          <p:nvPr/>
        </p:nvSpPr>
        <p:spPr>
          <a:xfrm>
            <a:off x="595388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31</a:t>
            </a:r>
          </a:p>
        </p:txBody>
      </p:sp>
      <p:sp>
        <p:nvSpPr>
          <p:cNvPr id="325" name="Freeform 8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6" name="Freeform 9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9" name="Freeform 3"/>
          <p:cNvSpPr/>
          <p:nvPr/>
        </p:nvSpPr>
        <p:spPr>
          <a:xfrm>
            <a:off x="2728740" y="3494113"/>
            <a:ext cx="949224" cy="76401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0" name="Freeform 4"/>
          <p:cNvSpPr/>
          <p:nvPr/>
        </p:nvSpPr>
        <p:spPr>
          <a:xfrm>
            <a:off x="6744757" y="3527983"/>
            <a:ext cx="949225" cy="7640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1" name="Freeform 5"/>
          <p:cNvSpPr/>
          <p:nvPr/>
        </p:nvSpPr>
        <p:spPr>
          <a:xfrm>
            <a:off x="5785903" y="767847"/>
            <a:ext cx="6716194" cy="76402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2" name="Freeform 6"/>
          <p:cNvSpPr/>
          <p:nvPr/>
        </p:nvSpPr>
        <p:spPr>
          <a:xfrm>
            <a:off x="10719864" y="3502590"/>
            <a:ext cx="949224" cy="76400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3" name="Freeform 7"/>
          <p:cNvSpPr/>
          <p:nvPr/>
        </p:nvSpPr>
        <p:spPr>
          <a:xfrm>
            <a:off x="14834663" y="3527983"/>
            <a:ext cx="949224" cy="7640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4" name="Freeform 8"/>
          <p:cNvSpPr/>
          <p:nvPr/>
        </p:nvSpPr>
        <p:spPr>
          <a:xfrm>
            <a:off x="0" y="4247398"/>
            <a:ext cx="18288000" cy="477519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5" name="TextBox 9"/>
          <p:cNvSpPr txBox="1"/>
          <p:nvPr/>
        </p:nvSpPr>
        <p:spPr>
          <a:xfrm>
            <a:off x="6363756" y="808545"/>
            <a:ext cx="5635102" cy="1222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Fortalecendo as Marcas</a:t>
            </a:r>
          </a:p>
        </p:txBody>
      </p:sp>
      <p:sp>
        <p:nvSpPr>
          <p:cNvPr id="336" name="TextBox 10"/>
          <p:cNvSpPr txBox="1"/>
          <p:nvPr/>
        </p:nvSpPr>
        <p:spPr>
          <a:xfrm>
            <a:off x="2831506" y="3399345"/>
            <a:ext cx="84620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32</a:t>
            </a:r>
          </a:p>
        </p:txBody>
      </p:sp>
      <p:sp>
        <p:nvSpPr>
          <p:cNvPr id="337" name="TextBox 11"/>
          <p:cNvSpPr txBox="1"/>
          <p:nvPr/>
        </p:nvSpPr>
        <p:spPr>
          <a:xfrm>
            <a:off x="6846883" y="3433207"/>
            <a:ext cx="80899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33</a:t>
            </a:r>
          </a:p>
        </p:txBody>
      </p:sp>
      <p:sp>
        <p:nvSpPr>
          <p:cNvPr id="338" name="TextBox 12"/>
          <p:cNvSpPr txBox="1"/>
          <p:nvPr/>
        </p:nvSpPr>
        <p:spPr>
          <a:xfrm>
            <a:off x="10808951" y="3407812"/>
            <a:ext cx="822036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34</a:t>
            </a:r>
          </a:p>
        </p:txBody>
      </p:sp>
      <p:sp>
        <p:nvSpPr>
          <p:cNvPr id="339" name="TextBox 13"/>
          <p:cNvSpPr txBox="1"/>
          <p:nvPr/>
        </p:nvSpPr>
        <p:spPr>
          <a:xfrm>
            <a:off x="14935142" y="3433207"/>
            <a:ext cx="810645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35</a:t>
            </a:r>
          </a:p>
        </p:txBody>
      </p:sp>
      <p:sp>
        <p:nvSpPr>
          <p:cNvPr id="340" name="Freeform 1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1" name="Freeform 1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2" name="TextBox 16"/>
          <p:cNvSpPr txBox="1"/>
          <p:nvPr/>
        </p:nvSpPr>
        <p:spPr>
          <a:xfrm>
            <a:off x="6471561" y="1598543"/>
            <a:ext cx="5451768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Reforçando a qualidade, confiabilidade</a:t>
            </a:r>
          </a:p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e resistência de nossas marcas.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5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46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7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8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9" name="foguete.png" descr="foguete.png"/>
          <p:cNvPicPr>
            <a:picLocks noChangeAspect="1"/>
          </p:cNvPicPr>
          <p:nvPr/>
        </p:nvPicPr>
        <p:blipFill>
          <a:blip r:embed="rId6"/>
          <a:srcRect l="5542" t="3294" r="10839" b="4883"/>
          <a:stretch>
            <a:fillRect/>
          </a:stretch>
        </p:blipFill>
        <p:spPr>
          <a:xfrm>
            <a:off x="3687478" y="2605601"/>
            <a:ext cx="10659045" cy="6583951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TextBox 8"/>
          <p:cNvSpPr txBox="1"/>
          <p:nvPr/>
        </p:nvSpPr>
        <p:spPr>
          <a:xfrm>
            <a:off x="6080316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Voando cada vez mais alto.</a:t>
            </a:r>
          </a:p>
        </p:txBody>
      </p:sp>
      <p:sp>
        <p:nvSpPr>
          <p:cNvPr id="351" name="TextBox 9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Decolando</a:t>
            </a:r>
          </a:p>
        </p:txBody>
      </p:sp>
      <p:sp>
        <p:nvSpPr>
          <p:cNvPr id="352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36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5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56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7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8" name="TextBox 6"/>
          <p:cNvSpPr txBox="1"/>
          <p:nvPr/>
        </p:nvSpPr>
        <p:spPr>
          <a:xfrm>
            <a:off x="5343223" y="2126160"/>
            <a:ext cx="7653941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no Outubro Rosa e Novembro Azul.</a:t>
            </a:r>
          </a:p>
        </p:txBody>
      </p:sp>
      <p:sp>
        <p:nvSpPr>
          <p:cNvPr id="359" name="TextBox 7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36</a:t>
            </a:r>
          </a:p>
        </p:txBody>
      </p:sp>
      <p:sp>
        <p:nvSpPr>
          <p:cNvPr id="360" name="Freeform 8"/>
          <p:cNvSpPr/>
          <p:nvPr/>
        </p:nvSpPr>
        <p:spPr>
          <a:xfrm>
            <a:off x="5174514" y="1052159"/>
            <a:ext cx="7938972" cy="10026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1" name="TextBox 9"/>
          <p:cNvSpPr txBox="1"/>
          <p:nvPr/>
        </p:nvSpPr>
        <p:spPr>
          <a:xfrm>
            <a:off x="5295098" y="1242567"/>
            <a:ext cx="7649887" cy="56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sz="3300" b="1" spc="39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Outubro Rosa e Novembro Azul</a:t>
            </a:r>
          </a:p>
        </p:txBody>
      </p:sp>
      <p:sp>
        <p:nvSpPr>
          <p:cNvPr id="362" name="Freeform 10"/>
          <p:cNvSpPr/>
          <p:nvPr/>
        </p:nvSpPr>
        <p:spPr>
          <a:xfrm>
            <a:off x="4780214" y="773026"/>
            <a:ext cx="949234" cy="76400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3" name="TextBox 11"/>
          <p:cNvSpPr txBox="1"/>
          <p:nvPr/>
        </p:nvSpPr>
        <p:spPr>
          <a:xfrm>
            <a:off x="4895515" y="689888"/>
            <a:ext cx="8954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37</a:t>
            </a:r>
          </a:p>
        </p:txBody>
      </p:sp>
      <p:sp>
        <p:nvSpPr>
          <p:cNvPr id="364" name="Freeform 12"/>
          <p:cNvSpPr/>
          <p:nvPr/>
        </p:nvSpPr>
        <p:spPr>
          <a:xfrm>
            <a:off x="2697774" y="2554785"/>
            <a:ext cx="13273452" cy="720197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Freeform 2"/>
          <p:cNvSpPr/>
          <p:nvPr/>
        </p:nvSpPr>
        <p:spPr>
          <a:xfrm flipH="1"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9" name="Freeform 3"/>
          <p:cNvSpPr/>
          <p:nvPr/>
        </p:nvSpPr>
        <p:spPr>
          <a:xfrm flipH="1">
            <a:off x="5016537" y="-126249"/>
            <a:ext cx="17961563" cy="10287001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Freeform 4"/>
          <p:cNvSpPr/>
          <p:nvPr/>
        </p:nvSpPr>
        <p:spPr>
          <a:xfrm>
            <a:off x="1609725" y="914400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1" name="Freeform 5"/>
          <p:cNvSpPr/>
          <p:nvPr/>
        </p:nvSpPr>
        <p:spPr>
          <a:xfrm>
            <a:off x="7458075" y="7599044"/>
            <a:ext cx="3657600" cy="1905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TextBox 6"/>
          <p:cNvSpPr txBox="1"/>
          <p:nvPr/>
        </p:nvSpPr>
        <p:spPr>
          <a:xfrm>
            <a:off x="1663256" y="1940747"/>
            <a:ext cx="8623595" cy="1616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6400"/>
              </a:lnSpc>
              <a:defRPr sz="5200" b="1" spc="63">
                <a:solidFill>
                  <a:srgbClr val="3D3D3D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Oi, pessoal! Eu sou a Kim, mascote da União Química,</a:t>
            </a:r>
          </a:p>
        </p:txBody>
      </p:sp>
      <p:sp>
        <p:nvSpPr>
          <p:cNvPr id="123" name="TextBox 7"/>
          <p:cNvSpPr txBox="1"/>
          <p:nvPr/>
        </p:nvSpPr>
        <p:spPr>
          <a:xfrm>
            <a:off x="3454565" y="3529698"/>
            <a:ext cx="80716" cy="3516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8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 </a:t>
            </a:r>
          </a:p>
        </p:txBody>
      </p:sp>
      <p:sp>
        <p:nvSpPr>
          <p:cNvPr id="124" name="TextBox 8"/>
          <p:cNvSpPr txBox="1"/>
          <p:nvPr/>
        </p:nvSpPr>
        <p:spPr>
          <a:xfrm>
            <a:off x="1692973" y="4571808"/>
            <a:ext cx="9182388" cy="23988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2100"/>
              </a:lnSpc>
              <a:defRPr spc="43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defRPr>
            </a:pPr>
            <a:r>
              <a:t>Para deixar a sua apresentação mais animada e ilustrativa, compartilho aqui várias poses minhas que você pode usar à vontade, exceto aquelas que foram desenvolvidas exclusivamente para algumas áreas de negócio!</a:t>
            </a:r>
          </a:p>
          <a:p>
            <a:pPr algn="just">
              <a:lnSpc>
                <a:spcPts val="2100"/>
              </a:lnSpc>
            </a:pPr>
            <a:endParaRPr/>
          </a:p>
          <a:p>
            <a:pPr algn="just">
              <a:lnSpc>
                <a:spcPts val="2100"/>
              </a:lnSpc>
              <a:defRPr spc="43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defRPr>
            </a:pPr>
            <a:r>
              <a:t>Convido você a clicar em cima da imagem de interesse, depois em copiar e colar no seu arquivo. As imagens estão em PNG com fundo transparente.</a:t>
            </a:r>
          </a:p>
          <a:p>
            <a:pPr algn="just">
              <a:lnSpc>
                <a:spcPts val="2100"/>
              </a:lnSpc>
            </a:pPr>
            <a:endParaRPr/>
          </a:p>
          <a:p>
            <a:pPr algn="just">
              <a:lnSpc>
                <a:spcPts val="2100"/>
              </a:lnSpc>
              <a:defRPr b="1" spc="43">
                <a:solidFill>
                  <a:srgbClr val="CE1313"/>
                </a:solidFill>
                <a:latin typeface="Dax Bold"/>
                <a:ea typeface="Dax Bold"/>
                <a:cs typeface="Dax Bold"/>
                <a:sym typeface="Dax Bold"/>
              </a:defRPr>
            </a:pPr>
            <a:r>
              <a:t>NÃO SE ESQUEÇA: </a:t>
            </a:r>
            <a:r>
              <a:rPr b="0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rPr>
              <a:t>Para brindes, banners, materiais gráficos e outros tipos de aplicação, peça ajuda ao time de </a:t>
            </a:r>
          </a:p>
        </p:txBody>
      </p:sp>
      <p:sp>
        <p:nvSpPr>
          <p:cNvPr id="125" name="TextBox 9"/>
          <p:cNvSpPr txBox="1"/>
          <p:nvPr/>
        </p:nvSpPr>
        <p:spPr>
          <a:xfrm>
            <a:off x="1692973" y="7324725"/>
            <a:ext cx="5799222" cy="2652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100"/>
              </a:lnSpc>
              <a:defRPr spc="10">
                <a:solidFill>
                  <a:srgbClr val="3D3D3D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Comunicação Interna (Marketing Institucional) pelo e-mail: </a:t>
            </a:r>
          </a:p>
        </p:txBody>
      </p:sp>
      <p:sp>
        <p:nvSpPr>
          <p:cNvPr id="126" name="TextBox 10"/>
          <p:cNvSpPr txBox="1"/>
          <p:nvPr/>
        </p:nvSpPr>
        <p:spPr>
          <a:xfrm>
            <a:off x="7464208" y="7286625"/>
            <a:ext cx="3728209" cy="307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2500"/>
              </a:lnSpc>
              <a:defRPr b="1">
                <a:solidFill>
                  <a:srgbClr val="3D3D3D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comunicacao@uniaoquimica.com.br</a:t>
            </a:r>
          </a:p>
        </p:txBody>
      </p:sp>
      <p:sp>
        <p:nvSpPr>
          <p:cNvPr id="127" name="TextBox 11"/>
          <p:cNvSpPr txBox="1"/>
          <p:nvPr/>
        </p:nvSpPr>
        <p:spPr>
          <a:xfrm>
            <a:off x="1684687" y="3550853"/>
            <a:ext cx="8920392" cy="7529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3000"/>
              </a:lnSpc>
              <a:defRPr sz="2300" b="1" spc="27">
                <a:solidFill>
                  <a:srgbClr val="3D3D3D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desenvolvida em parceria entre os times de Comunicação Interna (Marketing Institucional) e Tecnologia da Informação.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7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8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9" name="TextBox 5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36</a:t>
            </a:r>
          </a:p>
        </p:txBody>
      </p:sp>
      <p:sp>
        <p:nvSpPr>
          <p:cNvPr id="370" name="Freeform 6"/>
          <p:cNvSpPr/>
          <p:nvPr/>
        </p:nvSpPr>
        <p:spPr>
          <a:xfrm>
            <a:off x="5174514" y="1052159"/>
            <a:ext cx="7938972" cy="100266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1" name="TextBox 7"/>
          <p:cNvSpPr txBox="1"/>
          <p:nvPr/>
        </p:nvSpPr>
        <p:spPr>
          <a:xfrm>
            <a:off x="5295098" y="1242567"/>
            <a:ext cx="7649887" cy="5645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600"/>
              </a:lnSpc>
              <a:defRPr sz="3300" b="1" spc="39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e Kinho em Clima de São João</a:t>
            </a:r>
          </a:p>
        </p:txBody>
      </p:sp>
      <p:sp>
        <p:nvSpPr>
          <p:cNvPr id="372" name="Freeform 8"/>
          <p:cNvSpPr/>
          <p:nvPr/>
        </p:nvSpPr>
        <p:spPr>
          <a:xfrm>
            <a:off x="4780214" y="773026"/>
            <a:ext cx="949234" cy="76400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3" name="Freeform 9"/>
          <p:cNvSpPr/>
          <p:nvPr/>
        </p:nvSpPr>
        <p:spPr>
          <a:xfrm>
            <a:off x="984371" y="2535247"/>
            <a:ext cx="11069435" cy="6597906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4" name="Freeform 10"/>
          <p:cNvSpPr/>
          <p:nvPr/>
        </p:nvSpPr>
        <p:spPr>
          <a:xfrm>
            <a:off x="5928427" y="2610123"/>
            <a:ext cx="10360516" cy="627407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5" name="TextBox 11"/>
          <p:cNvSpPr txBox="1"/>
          <p:nvPr/>
        </p:nvSpPr>
        <p:spPr>
          <a:xfrm>
            <a:off x="5317030" y="2126160"/>
            <a:ext cx="7653940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Fortalecendo laços na tradição do arraiá da União.</a:t>
            </a:r>
          </a:p>
        </p:txBody>
      </p:sp>
      <p:sp>
        <p:nvSpPr>
          <p:cNvPr id="376" name="TextBox 12"/>
          <p:cNvSpPr txBox="1"/>
          <p:nvPr/>
        </p:nvSpPr>
        <p:spPr>
          <a:xfrm>
            <a:off x="4895515" y="689888"/>
            <a:ext cx="895417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38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9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0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1" name="TextBox 5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8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3" name="Freeform 7"/>
          <p:cNvSpPr/>
          <p:nvPr/>
        </p:nvSpPr>
        <p:spPr>
          <a:xfrm>
            <a:off x="5839586" y="1938253"/>
            <a:ext cx="6582924" cy="771402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4" name="TextBox 8"/>
          <p:cNvSpPr txBox="1"/>
          <p:nvPr/>
        </p:nvSpPr>
        <p:spPr>
          <a:xfrm>
            <a:off x="6123211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Celebrando a sua história.</a:t>
            </a:r>
          </a:p>
        </p:txBody>
      </p:sp>
      <p:sp>
        <p:nvSpPr>
          <p:cNvPr id="385" name="TextBox 9"/>
          <p:cNvSpPr txBox="1"/>
          <p:nvPr/>
        </p:nvSpPr>
        <p:spPr>
          <a:xfrm>
            <a:off x="6884593" y="1068837"/>
            <a:ext cx="4913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no Tempo de União</a:t>
            </a:r>
          </a:p>
        </p:txBody>
      </p:sp>
      <p:sp>
        <p:nvSpPr>
          <p:cNvPr id="386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39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9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0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1" name="TextBox 5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39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3" name="TextBox 8"/>
          <p:cNvSpPr txBox="1"/>
          <p:nvPr/>
        </p:nvSpPr>
        <p:spPr>
          <a:xfrm>
            <a:off x="6123211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Celebrando o seu aniversário.</a:t>
            </a:r>
          </a:p>
        </p:txBody>
      </p:sp>
      <p:sp>
        <p:nvSpPr>
          <p:cNvPr id="394" name="TextBox 9"/>
          <p:cNvSpPr txBox="1"/>
          <p:nvPr/>
        </p:nvSpPr>
        <p:spPr>
          <a:xfrm>
            <a:off x="6884593" y="1068837"/>
            <a:ext cx="4913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Aniversário</a:t>
            </a:r>
          </a:p>
        </p:txBody>
      </p:sp>
      <p:sp>
        <p:nvSpPr>
          <p:cNvPr id="395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40</a:t>
            </a:r>
          </a:p>
        </p:txBody>
      </p:sp>
      <p:pic>
        <p:nvPicPr>
          <p:cNvPr id="396" name="uq_kim-41-aniversario.png" descr="uq_kim-41-aniversario.png"/>
          <p:cNvPicPr>
            <a:picLocks noChangeAspect="1"/>
          </p:cNvPicPr>
          <p:nvPr/>
        </p:nvPicPr>
        <p:blipFill>
          <a:blip r:embed="rId6"/>
          <a:srcRect l="28280" r="28280"/>
          <a:stretch>
            <a:fillRect/>
          </a:stretch>
        </p:blipFill>
        <p:spPr>
          <a:xfrm>
            <a:off x="5963520" y="2356540"/>
            <a:ext cx="5603469" cy="72559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9" name="Freeform 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0" name="Freeform 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1" name="TextBox 5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0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3" name="TextBox 8"/>
          <p:cNvSpPr txBox="1"/>
          <p:nvPr/>
        </p:nvSpPr>
        <p:spPr>
          <a:xfrm>
            <a:off x="6123211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celebrar o momento.</a:t>
            </a:r>
          </a:p>
        </p:txBody>
      </p:sp>
      <p:sp>
        <p:nvSpPr>
          <p:cNvPr id="404" name="TextBox 9"/>
          <p:cNvSpPr txBox="1"/>
          <p:nvPr/>
        </p:nvSpPr>
        <p:spPr>
          <a:xfrm>
            <a:off x="6884593" y="1068837"/>
            <a:ext cx="4913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90 anos</a:t>
            </a:r>
          </a:p>
        </p:txBody>
      </p:sp>
      <p:sp>
        <p:nvSpPr>
          <p:cNvPr id="405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41</a:t>
            </a:r>
          </a:p>
        </p:txBody>
      </p:sp>
      <p:pic>
        <p:nvPicPr>
          <p:cNvPr id="406" name="uq_kim-90 anos.png" descr="uq_kim-90 ano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285" y="2539264"/>
            <a:ext cx="7500164" cy="7500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9" name="Freeform 3"/>
          <p:cNvSpPr/>
          <p:nvPr/>
        </p:nvSpPr>
        <p:spPr>
          <a:xfrm>
            <a:off x="3286724" y="2418092"/>
            <a:ext cx="12095541" cy="680374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0" name="TextBox 4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11" name="Freeform 5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2" name="Freeform 6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3" name="Freeform 7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4" name="TextBox 8"/>
          <p:cNvSpPr txBox="1"/>
          <p:nvPr/>
        </p:nvSpPr>
        <p:spPr>
          <a:xfrm>
            <a:off x="6080316" y="1935660"/>
            <a:ext cx="6179756" cy="337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Benefícios.</a:t>
            </a:r>
          </a:p>
        </p:txBody>
      </p:sp>
      <p:sp>
        <p:nvSpPr>
          <p:cNvPr id="415" name="TextBox 9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16" name="TextBox 10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42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2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2" name="Freeform 6"/>
          <p:cNvSpPr/>
          <p:nvPr/>
        </p:nvSpPr>
        <p:spPr>
          <a:xfrm>
            <a:off x="2507274" y="2480947"/>
            <a:ext cx="13273452" cy="746631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3" name="Freeform 7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4" name="TextBox 8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Compras</a:t>
            </a:r>
          </a:p>
        </p:txBody>
      </p:sp>
      <p:sp>
        <p:nvSpPr>
          <p:cNvPr id="425" name="TextBox 9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43</a:t>
            </a:r>
          </a:p>
        </p:txBody>
      </p:sp>
      <p:sp>
        <p:nvSpPr>
          <p:cNvPr id="426" name="TextBox 10"/>
          <p:cNvSpPr txBox="1"/>
          <p:nvPr/>
        </p:nvSpPr>
        <p:spPr>
          <a:xfrm>
            <a:off x="7145015" y="1814427"/>
            <a:ext cx="3997971" cy="772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Compras Indiretas.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3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3" name="TextBox 7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Sourcing</a:t>
            </a:r>
          </a:p>
        </p:txBody>
      </p:sp>
      <p:sp>
        <p:nvSpPr>
          <p:cNvPr id="434" name="TextBox 8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44</a:t>
            </a:r>
          </a:p>
        </p:txBody>
      </p:sp>
      <p:sp>
        <p:nvSpPr>
          <p:cNvPr id="435" name="Freeform 9"/>
          <p:cNvSpPr/>
          <p:nvPr/>
        </p:nvSpPr>
        <p:spPr>
          <a:xfrm>
            <a:off x="3394071" y="2947215"/>
            <a:ext cx="11200725" cy="630039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6" name="TextBox 10"/>
          <p:cNvSpPr txBox="1"/>
          <p:nvPr/>
        </p:nvSpPr>
        <p:spPr>
          <a:xfrm>
            <a:off x="6297696" y="1823466"/>
            <a:ext cx="5692609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Sourcing.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4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2" name="Freeform 6"/>
          <p:cNvSpPr/>
          <p:nvPr/>
        </p:nvSpPr>
        <p:spPr>
          <a:xfrm>
            <a:off x="5754004" y="561480"/>
            <a:ext cx="6529912" cy="129104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3" name="TextBox 7"/>
          <p:cNvSpPr txBox="1"/>
          <p:nvPr/>
        </p:nvSpPr>
        <p:spPr>
          <a:xfrm>
            <a:off x="7370368" y="1068837"/>
            <a:ext cx="3616548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Viagens</a:t>
            </a:r>
          </a:p>
        </p:txBody>
      </p:sp>
      <p:sp>
        <p:nvSpPr>
          <p:cNvPr id="444" name="TextBox 8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45" name="TextBox 9"/>
          <p:cNvSpPr txBox="1"/>
          <p:nvPr/>
        </p:nvSpPr>
        <p:spPr>
          <a:xfrm>
            <a:off x="6297696" y="1823466"/>
            <a:ext cx="5692609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Viagens.</a:t>
            </a:r>
          </a:p>
        </p:txBody>
      </p:sp>
      <p:sp>
        <p:nvSpPr>
          <p:cNvPr id="446" name="Freeform 10"/>
          <p:cNvSpPr/>
          <p:nvPr/>
        </p:nvSpPr>
        <p:spPr>
          <a:xfrm>
            <a:off x="2977848" y="2290458"/>
            <a:ext cx="11687617" cy="704406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9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50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1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2" name="TextBox 6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53" name="Freeform 7"/>
          <p:cNvSpPr/>
          <p:nvPr/>
        </p:nvSpPr>
        <p:spPr>
          <a:xfrm>
            <a:off x="5105269" y="1122396"/>
            <a:ext cx="7938969" cy="10026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4" name="Freeform 8"/>
          <p:cNvSpPr/>
          <p:nvPr/>
        </p:nvSpPr>
        <p:spPr>
          <a:xfrm>
            <a:off x="4741533" y="740397"/>
            <a:ext cx="94923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5" name="Freeform 9"/>
          <p:cNvSpPr/>
          <p:nvPr/>
        </p:nvSpPr>
        <p:spPr>
          <a:xfrm>
            <a:off x="2211902" y="2386364"/>
            <a:ext cx="12885223" cy="7242568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6" name="TextBox 10"/>
          <p:cNvSpPr txBox="1"/>
          <p:nvPr/>
        </p:nvSpPr>
        <p:spPr>
          <a:xfrm>
            <a:off x="5793828" y="2167289"/>
            <a:ext cx="6279834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Suprimentos.</a:t>
            </a:r>
          </a:p>
        </p:txBody>
      </p:sp>
      <p:sp>
        <p:nvSpPr>
          <p:cNvPr id="457" name="TextBox 11"/>
          <p:cNvSpPr txBox="1"/>
          <p:nvPr/>
        </p:nvSpPr>
        <p:spPr>
          <a:xfrm>
            <a:off x="5774937" y="1272890"/>
            <a:ext cx="6738126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Inteligência de Suprimentos</a:t>
            </a:r>
          </a:p>
        </p:txBody>
      </p:sp>
      <p:sp>
        <p:nvSpPr>
          <p:cNvPr id="458" name="TextBox 12"/>
          <p:cNvSpPr txBox="1"/>
          <p:nvPr/>
        </p:nvSpPr>
        <p:spPr>
          <a:xfrm>
            <a:off x="4879521" y="626097"/>
            <a:ext cx="89541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46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1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62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3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4" name="TextBox 6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65" name="Freeform 7"/>
          <p:cNvSpPr/>
          <p:nvPr/>
        </p:nvSpPr>
        <p:spPr>
          <a:xfrm>
            <a:off x="5105269" y="1122396"/>
            <a:ext cx="7938969" cy="10026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6" name="Freeform 8"/>
          <p:cNvSpPr/>
          <p:nvPr/>
        </p:nvSpPr>
        <p:spPr>
          <a:xfrm>
            <a:off x="4741533" y="740397"/>
            <a:ext cx="94923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7" name="Freeform 9"/>
          <p:cNvSpPr/>
          <p:nvPr/>
        </p:nvSpPr>
        <p:spPr>
          <a:xfrm>
            <a:off x="2149076" y="2981977"/>
            <a:ext cx="12313524" cy="708657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8" name="TextBox 10"/>
          <p:cNvSpPr txBox="1"/>
          <p:nvPr/>
        </p:nvSpPr>
        <p:spPr>
          <a:xfrm>
            <a:off x="5529014" y="2167289"/>
            <a:ext cx="6809462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Pose para uso exclusivo do time de Compras Diretas.</a:t>
            </a:r>
          </a:p>
        </p:txBody>
      </p:sp>
      <p:sp>
        <p:nvSpPr>
          <p:cNvPr id="469" name="TextBox 11"/>
          <p:cNvSpPr txBox="1"/>
          <p:nvPr/>
        </p:nvSpPr>
        <p:spPr>
          <a:xfrm>
            <a:off x="5774937" y="1272890"/>
            <a:ext cx="6738126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Compras Diretas</a:t>
            </a:r>
          </a:p>
        </p:txBody>
      </p:sp>
      <p:sp>
        <p:nvSpPr>
          <p:cNvPr id="470" name="TextBox 12"/>
          <p:cNvSpPr txBox="1"/>
          <p:nvPr/>
        </p:nvSpPr>
        <p:spPr>
          <a:xfrm>
            <a:off x="4879521" y="626097"/>
            <a:ext cx="89541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47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Freeform 3"/>
          <p:cNvSpPr/>
          <p:nvPr/>
        </p:nvSpPr>
        <p:spPr>
          <a:xfrm>
            <a:off x="78695" y="3574818"/>
            <a:ext cx="9899629" cy="5568544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Freeform 4"/>
          <p:cNvSpPr/>
          <p:nvPr/>
        </p:nvSpPr>
        <p:spPr>
          <a:xfrm>
            <a:off x="8400164" y="3511048"/>
            <a:ext cx="9887826" cy="5600511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2" name="Freeform 5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3" name="TextBox 6"/>
          <p:cNvSpPr txBox="1"/>
          <p:nvPr/>
        </p:nvSpPr>
        <p:spPr>
          <a:xfrm>
            <a:off x="2790557" y="231666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Indicando aprovação, satisfação</a:t>
            </a:r>
          </a:p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com o trabalho bem feito.</a:t>
            </a:r>
          </a:p>
        </p:txBody>
      </p:sp>
      <p:sp>
        <p:nvSpPr>
          <p:cNvPr id="134" name="TextBox 7"/>
          <p:cNvSpPr txBox="1"/>
          <p:nvPr/>
        </p:nvSpPr>
        <p:spPr>
          <a:xfrm>
            <a:off x="10796123" y="231666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Confiante sobre as</a:t>
            </a:r>
          </a:p>
          <a:p>
            <a: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pPr>
            <a:r>
              <a:t>informações apresentadas.</a:t>
            </a:r>
          </a:p>
        </p:txBody>
      </p:sp>
      <p:sp>
        <p:nvSpPr>
          <p:cNvPr id="135" name="Freeform 10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Freeform 11"/>
          <p:cNvSpPr/>
          <p:nvPr/>
        </p:nvSpPr>
        <p:spPr>
          <a:xfrm>
            <a:off x="9614233" y="942469"/>
            <a:ext cx="6529912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7" name="TextBox 12"/>
          <p:cNvSpPr txBox="1"/>
          <p:nvPr/>
        </p:nvSpPr>
        <p:spPr>
          <a:xfrm>
            <a:off x="3119541" y="1443476"/>
            <a:ext cx="4015418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Joinha</a:t>
            </a:r>
          </a:p>
        </p:txBody>
      </p:sp>
      <p:sp>
        <p:nvSpPr>
          <p:cNvPr id="138" name="TextBox 13"/>
          <p:cNvSpPr txBox="1"/>
          <p:nvPr/>
        </p:nvSpPr>
        <p:spPr>
          <a:xfrm>
            <a:off x="10564652" y="1443476"/>
            <a:ext cx="5196900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 Braços Cruzados</a:t>
            </a:r>
          </a:p>
        </p:txBody>
      </p:sp>
      <p:sp>
        <p:nvSpPr>
          <p:cNvPr id="139" name="TextBox 14"/>
          <p:cNvSpPr txBox="1"/>
          <p:nvPr/>
        </p:nvSpPr>
        <p:spPr>
          <a:xfrm>
            <a:off x="1918629" y="85854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</a:t>
            </a:r>
          </a:p>
        </p:txBody>
      </p:sp>
      <p:sp>
        <p:nvSpPr>
          <p:cNvPr id="140" name="TextBox 15"/>
          <p:cNvSpPr txBox="1"/>
          <p:nvPr/>
        </p:nvSpPr>
        <p:spPr>
          <a:xfrm>
            <a:off x="9924195" y="85854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2</a:t>
            </a:r>
          </a:p>
        </p:txBody>
      </p:sp>
      <p:sp>
        <p:nvSpPr>
          <p:cNvPr id="141" name="Freeform 16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3" name="TextBox 3"/>
          <p:cNvSpPr txBox="1"/>
          <p:nvPr/>
        </p:nvSpPr>
        <p:spPr>
          <a:xfrm>
            <a:off x="8305837" y="798546"/>
            <a:ext cx="2915232" cy="11708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700"/>
              </a:lnSpc>
              <a:defRPr sz="3300" b="1" spc="40">
                <a:solidFill>
                  <a:srgbClr val="FFFFFF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Kim Benefícios</a:t>
            </a:r>
          </a:p>
        </p:txBody>
      </p:sp>
      <p:sp>
        <p:nvSpPr>
          <p:cNvPr id="474" name="Freeform 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5" name="Freeform 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6" name="TextBox 6"/>
          <p:cNvSpPr txBox="1"/>
          <p:nvPr/>
        </p:nvSpPr>
        <p:spPr>
          <a:xfrm>
            <a:off x="5934836" y="506119"/>
            <a:ext cx="789715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45</a:t>
            </a:r>
          </a:p>
        </p:txBody>
      </p:sp>
      <p:sp>
        <p:nvSpPr>
          <p:cNvPr id="477" name="Freeform 7"/>
          <p:cNvSpPr/>
          <p:nvPr/>
        </p:nvSpPr>
        <p:spPr>
          <a:xfrm>
            <a:off x="5105269" y="1122396"/>
            <a:ext cx="7938969" cy="100266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8" name="Freeform 8"/>
          <p:cNvSpPr/>
          <p:nvPr/>
        </p:nvSpPr>
        <p:spPr>
          <a:xfrm>
            <a:off x="4741533" y="740397"/>
            <a:ext cx="949234" cy="76400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9" name="TextBox 10"/>
          <p:cNvSpPr txBox="1"/>
          <p:nvPr/>
        </p:nvSpPr>
        <p:spPr>
          <a:xfrm>
            <a:off x="5616307" y="2167289"/>
            <a:ext cx="6809463" cy="378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31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rPr dirty="0"/>
              <a:t>Pose para </a:t>
            </a:r>
            <a:r>
              <a:rPr dirty="0" err="1"/>
              <a:t>uso</a:t>
            </a:r>
            <a:r>
              <a:rPr dirty="0"/>
              <a:t> </a:t>
            </a:r>
            <a:r>
              <a:rPr dirty="0" err="1"/>
              <a:t>exclusivo</a:t>
            </a:r>
            <a:r>
              <a:rPr dirty="0"/>
              <a:t> do</a:t>
            </a:r>
            <a:r>
              <a:rPr lang="pt-BR" dirty="0"/>
              <a:t>s</a:t>
            </a:r>
            <a:r>
              <a:rPr dirty="0"/>
              <a:t> União Lovers.</a:t>
            </a:r>
          </a:p>
        </p:txBody>
      </p:sp>
      <p:sp>
        <p:nvSpPr>
          <p:cNvPr id="480" name="TextBox 11"/>
          <p:cNvSpPr txBox="1"/>
          <p:nvPr/>
        </p:nvSpPr>
        <p:spPr>
          <a:xfrm>
            <a:off x="5651975" y="1272890"/>
            <a:ext cx="6738127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União Lovers</a:t>
            </a:r>
          </a:p>
        </p:txBody>
      </p:sp>
      <p:sp>
        <p:nvSpPr>
          <p:cNvPr id="481" name="TextBox 12"/>
          <p:cNvSpPr txBox="1"/>
          <p:nvPr/>
        </p:nvSpPr>
        <p:spPr>
          <a:xfrm>
            <a:off x="4879521" y="626097"/>
            <a:ext cx="895417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48</a:t>
            </a:r>
          </a:p>
        </p:txBody>
      </p:sp>
      <p:pic>
        <p:nvPicPr>
          <p:cNvPr id="482" name="kim-uniao-lovers.png" descr="kim-uniao-lover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372" y="2119846"/>
            <a:ext cx="5760761" cy="8641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5" name="Freeform 3"/>
          <p:cNvSpPr/>
          <p:nvPr/>
        </p:nvSpPr>
        <p:spPr>
          <a:xfrm>
            <a:off x="-1" y="1321946"/>
            <a:ext cx="12885270" cy="761714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6" name="Freeform 4"/>
          <p:cNvSpPr/>
          <p:nvPr/>
        </p:nvSpPr>
        <p:spPr>
          <a:xfrm>
            <a:off x="8686800" y="3771900"/>
            <a:ext cx="5238750" cy="37909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7" name="TextBox 5"/>
          <p:cNvSpPr txBox="1"/>
          <p:nvPr/>
        </p:nvSpPr>
        <p:spPr>
          <a:xfrm>
            <a:off x="9015565" y="2910726"/>
            <a:ext cx="5686074" cy="12596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10300"/>
              </a:lnSpc>
              <a:defRPr sz="7300" b="1" spc="88">
                <a:solidFill>
                  <a:srgbClr val="747474"/>
                </a:solidFill>
                <a:latin typeface="IBM Plex Sans Condensed Bold"/>
                <a:ea typeface="IBM Plex Sans Condensed Bold"/>
                <a:cs typeface="IBM Plex Sans Condensed Bold"/>
                <a:sym typeface="IBM Plex Sans Condensed Bold"/>
              </a:defRPr>
            </a:lvl1pPr>
          </a:lstStyle>
          <a:p>
            <a:r>
              <a:t>OBRIGADA!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4" name="Freeform 3"/>
          <p:cNvSpPr/>
          <p:nvPr/>
        </p:nvSpPr>
        <p:spPr>
          <a:xfrm>
            <a:off x="7418565" y="2728692"/>
            <a:ext cx="10869435" cy="673099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5" name="Freeform 4"/>
          <p:cNvSpPr/>
          <p:nvPr/>
        </p:nvSpPr>
        <p:spPr>
          <a:xfrm>
            <a:off x="111128" y="3393223"/>
            <a:ext cx="9906001" cy="557211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6" name="TextBox 5"/>
          <p:cNvSpPr txBox="1"/>
          <p:nvPr/>
        </p:nvSpPr>
        <p:spPr>
          <a:xfrm>
            <a:off x="2790557" y="222401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Alegria pelas metas atingidas e projetos concluídos com sucesso.</a:t>
            </a:r>
          </a:p>
        </p:txBody>
      </p:sp>
      <p:sp>
        <p:nvSpPr>
          <p:cNvPr id="147" name="TextBox 6"/>
          <p:cNvSpPr txBox="1"/>
          <p:nvPr/>
        </p:nvSpPr>
        <p:spPr>
          <a:xfrm>
            <a:off x="10796123" y="2316660"/>
            <a:ext cx="461499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Novas ideias para agregar ao projeto, além de expressar criatividade.</a:t>
            </a:r>
          </a:p>
        </p:txBody>
      </p:sp>
      <p:sp>
        <p:nvSpPr>
          <p:cNvPr id="148" name="Freeform 7"/>
          <p:cNvSpPr/>
          <p:nvPr/>
        </p:nvSpPr>
        <p:spPr>
          <a:xfrm>
            <a:off x="1608667" y="849106"/>
            <a:ext cx="6529912" cy="1291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9" name="Freeform 8"/>
          <p:cNvSpPr/>
          <p:nvPr/>
        </p:nvSpPr>
        <p:spPr>
          <a:xfrm>
            <a:off x="9614233" y="9424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TextBox 9"/>
          <p:cNvSpPr txBox="1"/>
          <p:nvPr/>
        </p:nvSpPr>
        <p:spPr>
          <a:xfrm>
            <a:off x="2848947" y="1352712"/>
            <a:ext cx="4556608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Comemorando</a:t>
            </a:r>
          </a:p>
        </p:txBody>
      </p:sp>
      <p:sp>
        <p:nvSpPr>
          <p:cNvPr id="151" name="TextBox 10"/>
          <p:cNvSpPr txBox="1"/>
          <p:nvPr/>
        </p:nvSpPr>
        <p:spPr>
          <a:xfrm>
            <a:off x="1918629" y="772819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3</a:t>
            </a:r>
          </a:p>
        </p:txBody>
      </p:sp>
      <p:sp>
        <p:nvSpPr>
          <p:cNvPr id="152" name="TextBox 11"/>
          <p:cNvSpPr txBox="1"/>
          <p:nvPr/>
        </p:nvSpPr>
        <p:spPr>
          <a:xfrm>
            <a:off x="9924195" y="85854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4</a:t>
            </a:r>
          </a:p>
        </p:txBody>
      </p:sp>
      <p:sp>
        <p:nvSpPr>
          <p:cNvPr id="153" name="Freeform 12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4" name="Freeform 13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TextBox 14"/>
          <p:cNvSpPr txBox="1"/>
          <p:nvPr/>
        </p:nvSpPr>
        <p:spPr>
          <a:xfrm>
            <a:off x="10564652" y="1443476"/>
            <a:ext cx="5196900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Nova Ideia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Freeform 3"/>
          <p:cNvSpPr/>
          <p:nvPr/>
        </p:nvSpPr>
        <p:spPr>
          <a:xfrm>
            <a:off x="-1" y="3547882"/>
            <a:ext cx="9860492" cy="565307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9" name="Freeform 4"/>
          <p:cNvSpPr/>
          <p:nvPr/>
        </p:nvSpPr>
        <p:spPr>
          <a:xfrm>
            <a:off x="1608667" y="847219"/>
            <a:ext cx="6529912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0" name="Freeform 5"/>
          <p:cNvSpPr/>
          <p:nvPr/>
        </p:nvSpPr>
        <p:spPr>
          <a:xfrm>
            <a:off x="9698573" y="847219"/>
            <a:ext cx="6576481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1" name="Freeform 6"/>
          <p:cNvSpPr/>
          <p:nvPr/>
        </p:nvSpPr>
        <p:spPr>
          <a:xfrm>
            <a:off x="7617770" y="3473510"/>
            <a:ext cx="10670230" cy="6333069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2" name="TextBox 7"/>
          <p:cNvSpPr txBox="1"/>
          <p:nvPr/>
        </p:nvSpPr>
        <p:spPr>
          <a:xfrm>
            <a:off x="3694071" y="2221410"/>
            <a:ext cx="2772128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Analisando dados e textos com atenção.</a:t>
            </a:r>
          </a:p>
        </p:txBody>
      </p:sp>
      <p:sp>
        <p:nvSpPr>
          <p:cNvPr id="163" name="TextBox 8"/>
          <p:cNvSpPr txBox="1"/>
          <p:nvPr/>
        </p:nvSpPr>
        <p:spPr>
          <a:xfrm>
            <a:off x="10920479" y="2229868"/>
            <a:ext cx="4576583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Mostrando o que não deve ser feito, reprovando uma ação/informação.</a:t>
            </a:r>
          </a:p>
        </p:txBody>
      </p:sp>
      <p:sp>
        <p:nvSpPr>
          <p:cNvPr id="164" name="TextBox 9"/>
          <p:cNvSpPr txBox="1"/>
          <p:nvPr/>
        </p:nvSpPr>
        <p:spPr>
          <a:xfrm>
            <a:off x="4009776" y="1357759"/>
            <a:ext cx="2214163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Lendo</a:t>
            </a:r>
          </a:p>
        </p:txBody>
      </p:sp>
      <p:sp>
        <p:nvSpPr>
          <p:cNvPr id="165" name="TextBox 10"/>
          <p:cNvSpPr txBox="1"/>
          <p:nvPr/>
        </p:nvSpPr>
        <p:spPr>
          <a:xfrm>
            <a:off x="10963988" y="1339747"/>
            <a:ext cx="4660479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Ponto de Atenção</a:t>
            </a:r>
          </a:p>
        </p:txBody>
      </p:sp>
      <p:sp>
        <p:nvSpPr>
          <p:cNvPr id="166" name="TextBox 11"/>
          <p:cNvSpPr txBox="1"/>
          <p:nvPr/>
        </p:nvSpPr>
        <p:spPr>
          <a:xfrm>
            <a:off x="1918629" y="763294"/>
            <a:ext cx="3300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5</a:t>
            </a:r>
          </a:p>
        </p:txBody>
      </p:sp>
      <p:sp>
        <p:nvSpPr>
          <p:cNvPr id="167" name="TextBox 12"/>
          <p:cNvSpPr txBox="1"/>
          <p:nvPr/>
        </p:nvSpPr>
        <p:spPr>
          <a:xfrm>
            <a:off x="10014166" y="763294"/>
            <a:ext cx="361303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6</a:t>
            </a:r>
          </a:p>
        </p:txBody>
      </p:sp>
      <p:sp>
        <p:nvSpPr>
          <p:cNvPr id="168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9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Freeform 3"/>
          <p:cNvSpPr/>
          <p:nvPr/>
        </p:nvSpPr>
        <p:spPr>
          <a:xfrm>
            <a:off x="1608667" y="847219"/>
            <a:ext cx="6529912" cy="12910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3" name="Freeform 4"/>
          <p:cNvSpPr/>
          <p:nvPr/>
        </p:nvSpPr>
        <p:spPr>
          <a:xfrm>
            <a:off x="9698573" y="847219"/>
            <a:ext cx="6576481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4" name="Freeform 5"/>
          <p:cNvSpPr/>
          <p:nvPr/>
        </p:nvSpPr>
        <p:spPr>
          <a:xfrm>
            <a:off x="77239" y="3425580"/>
            <a:ext cx="18210759" cy="622834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5" name="TextBox 6"/>
          <p:cNvSpPr txBox="1"/>
          <p:nvPr/>
        </p:nvSpPr>
        <p:spPr>
          <a:xfrm>
            <a:off x="2145468" y="2221410"/>
            <a:ext cx="598358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Pensando em novas estratégias e soluções. Abertura para dúvidas no final da apresentação.</a:t>
            </a:r>
          </a:p>
        </p:txBody>
      </p:sp>
      <p:sp>
        <p:nvSpPr>
          <p:cNvPr id="176" name="TextBox 7"/>
          <p:cNvSpPr txBox="1"/>
          <p:nvPr/>
        </p:nvSpPr>
        <p:spPr>
          <a:xfrm>
            <a:off x="11318091" y="2229868"/>
            <a:ext cx="3765405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Interagindo e compartilhando  conteúdo com seus clientes.</a:t>
            </a:r>
          </a:p>
        </p:txBody>
      </p:sp>
      <p:sp>
        <p:nvSpPr>
          <p:cNvPr id="177" name="TextBox 8"/>
          <p:cNvSpPr txBox="1"/>
          <p:nvPr/>
        </p:nvSpPr>
        <p:spPr>
          <a:xfrm>
            <a:off x="3627606" y="1367284"/>
            <a:ext cx="2993785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Pensativa</a:t>
            </a:r>
          </a:p>
        </p:txBody>
      </p:sp>
      <p:sp>
        <p:nvSpPr>
          <p:cNvPr id="178" name="TextBox 9"/>
          <p:cNvSpPr txBox="1"/>
          <p:nvPr/>
        </p:nvSpPr>
        <p:spPr>
          <a:xfrm>
            <a:off x="12035056" y="1367284"/>
            <a:ext cx="2475510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On-line</a:t>
            </a:r>
          </a:p>
        </p:txBody>
      </p:sp>
      <p:sp>
        <p:nvSpPr>
          <p:cNvPr id="179" name="TextBox 10"/>
          <p:cNvSpPr txBox="1"/>
          <p:nvPr/>
        </p:nvSpPr>
        <p:spPr>
          <a:xfrm>
            <a:off x="1918629" y="763294"/>
            <a:ext cx="324118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7</a:t>
            </a:r>
          </a:p>
        </p:txBody>
      </p:sp>
      <p:sp>
        <p:nvSpPr>
          <p:cNvPr id="180" name="TextBox 11"/>
          <p:cNvSpPr txBox="1"/>
          <p:nvPr/>
        </p:nvSpPr>
        <p:spPr>
          <a:xfrm>
            <a:off x="10014166" y="763294"/>
            <a:ext cx="359313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8</a:t>
            </a:r>
          </a:p>
        </p:txBody>
      </p:sp>
      <p:sp>
        <p:nvSpPr>
          <p:cNvPr id="181" name="Freeform 12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2" name="Freeform 13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5" name="Freeform 3"/>
          <p:cNvSpPr/>
          <p:nvPr/>
        </p:nvSpPr>
        <p:spPr>
          <a:xfrm>
            <a:off x="-1" y="3339922"/>
            <a:ext cx="10457395" cy="590073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Freeform 4"/>
          <p:cNvSpPr/>
          <p:nvPr/>
        </p:nvSpPr>
        <p:spPr>
          <a:xfrm>
            <a:off x="7807328" y="3535184"/>
            <a:ext cx="10480672" cy="604361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Freeform 5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Freeform 6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TextBox 7"/>
          <p:cNvSpPr txBox="1"/>
          <p:nvPr/>
        </p:nvSpPr>
        <p:spPr>
          <a:xfrm>
            <a:off x="2735827" y="2316660"/>
            <a:ext cx="4726687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Chamando atenção para reforçar algo de grande importância.</a:t>
            </a:r>
          </a:p>
        </p:txBody>
      </p:sp>
      <p:sp>
        <p:nvSpPr>
          <p:cNvPr id="190" name="TextBox 8"/>
          <p:cNvSpPr txBox="1"/>
          <p:nvPr/>
        </p:nvSpPr>
        <p:spPr>
          <a:xfrm>
            <a:off x="10860899" y="2325118"/>
            <a:ext cx="4698093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Analisando em detalhes, observando minuciosamente.</a:t>
            </a:r>
          </a:p>
        </p:txBody>
      </p:sp>
      <p:sp>
        <p:nvSpPr>
          <p:cNvPr id="191" name="TextBox 9"/>
          <p:cNvSpPr txBox="1"/>
          <p:nvPr/>
        </p:nvSpPr>
        <p:spPr>
          <a:xfrm>
            <a:off x="3664563" y="1481576"/>
            <a:ext cx="3177455" cy="600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Chamando</a:t>
            </a:r>
          </a:p>
        </p:txBody>
      </p:sp>
      <p:sp>
        <p:nvSpPr>
          <p:cNvPr id="192" name="TextBox 10"/>
          <p:cNvSpPr txBox="1"/>
          <p:nvPr/>
        </p:nvSpPr>
        <p:spPr>
          <a:xfrm>
            <a:off x="12053506" y="1479447"/>
            <a:ext cx="2576066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5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 Olho</a:t>
            </a:r>
          </a:p>
        </p:txBody>
      </p:sp>
      <p:sp>
        <p:nvSpPr>
          <p:cNvPr id="193" name="TextBox 11"/>
          <p:cNvSpPr txBox="1"/>
          <p:nvPr/>
        </p:nvSpPr>
        <p:spPr>
          <a:xfrm>
            <a:off x="1918629" y="858544"/>
            <a:ext cx="361303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9</a:t>
            </a:r>
          </a:p>
        </p:txBody>
      </p:sp>
      <p:sp>
        <p:nvSpPr>
          <p:cNvPr id="194" name="TextBox 12"/>
          <p:cNvSpPr txBox="1"/>
          <p:nvPr/>
        </p:nvSpPr>
        <p:spPr>
          <a:xfrm>
            <a:off x="9889007" y="858544"/>
            <a:ext cx="767790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10</a:t>
            </a:r>
          </a:p>
        </p:txBody>
      </p:sp>
      <p:sp>
        <p:nvSpPr>
          <p:cNvPr id="195" name="Freeform 13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6" name="Freeform 14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9" name="Freeform 3"/>
          <p:cNvSpPr/>
          <p:nvPr/>
        </p:nvSpPr>
        <p:spPr>
          <a:xfrm>
            <a:off x="1608667" y="942469"/>
            <a:ext cx="6529912" cy="1291068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0" name="Freeform 4"/>
          <p:cNvSpPr/>
          <p:nvPr/>
        </p:nvSpPr>
        <p:spPr>
          <a:xfrm>
            <a:off x="9698573" y="942469"/>
            <a:ext cx="6576481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1" name="Freeform 5"/>
          <p:cNvSpPr/>
          <p:nvPr/>
        </p:nvSpPr>
        <p:spPr>
          <a:xfrm>
            <a:off x="17254117" y="3400500"/>
            <a:ext cx="113806" cy="113301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2" name="Freeform 6"/>
          <p:cNvSpPr/>
          <p:nvPr/>
        </p:nvSpPr>
        <p:spPr>
          <a:xfrm>
            <a:off x="7697257" y="3164786"/>
            <a:ext cx="10590744" cy="6457951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Freeform 7"/>
          <p:cNvSpPr/>
          <p:nvPr/>
        </p:nvSpPr>
        <p:spPr>
          <a:xfrm>
            <a:off x="-1" y="3164786"/>
            <a:ext cx="10850272" cy="645795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4" name="Freeform 9"/>
          <p:cNvSpPr/>
          <p:nvPr/>
        </p:nvSpPr>
        <p:spPr>
          <a:xfrm>
            <a:off x="18210494" y="3145678"/>
            <a:ext cx="77506" cy="662940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5" name="TextBox 10"/>
          <p:cNvSpPr txBox="1"/>
          <p:nvPr/>
        </p:nvSpPr>
        <p:spPr>
          <a:xfrm>
            <a:off x="3206591" y="2316651"/>
            <a:ext cx="3766281" cy="6806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Reforçando a importância dos equipamentos de segurança.</a:t>
            </a:r>
          </a:p>
        </p:txBody>
      </p:sp>
      <p:sp>
        <p:nvSpPr>
          <p:cNvPr id="206" name="TextBox 11"/>
          <p:cNvSpPr txBox="1"/>
          <p:nvPr/>
        </p:nvSpPr>
        <p:spPr>
          <a:xfrm>
            <a:off x="10937205" y="2325118"/>
            <a:ext cx="4542483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Registrando um momento, selfie ou a necessidade de interação on-line.</a:t>
            </a:r>
          </a:p>
        </p:txBody>
      </p:sp>
      <p:sp>
        <p:nvSpPr>
          <p:cNvPr id="207" name="TextBox 12"/>
          <p:cNvSpPr txBox="1"/>
          <p:nvPr/>
        </p:nvSpPr>
        <p:spPr>
          <a:xfrm>
            <a:off x="3746077" y="1443484"/>
            <a:ext cx="2419646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de E.P.I</a:t>
            </a:r>
          </a:p>
        </p:txBody>
      </p:sp>
      <p:sp>
        <p:nvSpPr>
          <p:cNvPr id="208" name="TextBox 13"/>
          <p:cNvSpPr txBox="1"/>
          <p:nvPr/>
        </p:nvSpPr>
        <p:spPr>
          <a:xfrm>
            <a:off x="11345188" y="1427596"/>
            <a:ext cx="3812362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Tirando Selfie</a:t>
            </a:r>
          </a:p>
        </p:txBody>
      </p:sp>
      <p:sp>
        <p:nvSpPr>
          <p:cNvPr id="209" name="TextBox 14"/>
          <p:cNvSpPr txBox="1"/>
          <p:nvPr/>
        </p:nvSpPr>
        <p:spPr>
          <a:xfrm>
            <a:off x="1775242" y="896644"/>
            <a:ext cx="735918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11</a:t>
            </a:r>
          </a:p>
        </p:txBody>
      </p:sp>
      <p:sp>
        <p:nvSpPr>
          <p:cNvPr id="210" name="TextBox 15"/>
          <p:cNvSpPr txBox="1"/>
          <p:nvPr/>
        </p:nvSpPr>
        <p:spPr>
          <a:xfrm>
            <a:off x="9852127" y="896644"/>
            <a:ext cx="731261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12</a:t>
            </a:r>
          </a:p>
        </p:txBody>
      </p:sp>
      <p:sp>
        <p:nvSpPr>
          <p:cNvPr id="211" name="Freeform 16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2" name="Freeform 17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Freeform 2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5" name="Freeform 3"/>
          <p:cNvSpPr/>
          <p:nvPr/>
        </p:nvSpPr>
        <p:spPr>
          <a:xfrm>
            <a:off x="-795338" y="2679029"/>
            <a:ext cx="11337923" cy="704373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Freeform 4"/>
          <p:cNvSpPr/>
          <p:nvPr/>
        </p:nvSpPr>
        <p:spPr>
          <a:xfrm>
            <a:off x="1608667" y="847219"/>
            <a:ext cx="6529912" cy="129106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7" name="Freeform 5"/>
          <p:cNvSpPr/>
          <p:nvPr/>
        </p:nvSpPr>
        <p:spPr>
          <a:xfrm>
            <a:off x="9698573" y="847219"/>
            <a:ext cx="6576481" cy="1291068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8" name="Freeform 6"/>
          <p:cNvSpPr/>
          <p:nvPr/>
        </p:nvSpPr>
        <p:spPr>
          <a:xfrm>
            <a:off x="7682274" y="3010794"/>
            <a:ext cx="11064879" cy="66722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" name="TextBox 8"/>
          <p:cNvSpPr txBox="1"/>
          <p:nvPr/>
        </p:nvSpPr>
        <p:spPr>
          <a:xfrm>
            <a:off x="3021282" y="2221410"/>
            <a:ext cx="4144338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Indicando crescimento, objetivos e metas a serem atingidos.</a:t>
            </a:r>
          </a:p>
        </p:txBody>
      </p:sp>
      <p:sp>
        <p:nvSpPr>
          <p:cNvPr id="220" name="TextBox 9"/>
          <p:cNvSpPr txBox="1"/>
          <p:nvPr/>
        </p:nvSpPr>
        <p:spPr>
          <a:xfrm>
            <a:off x="10623156" y="2229868"/>
            <a:ext cx="5183115" cy="6806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2700"/>
              </a:lnSpc>
              <a:defRPr sz="2200" spc="27"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Para direcionar a atenção às informações que estiverem na parte de cima.</a:t>
            </a:r>
          </a:p>
        </p:txBody>
      </p:sp>
      <p:sp>
        <p:nvSpPr>
          <p:cNvPr id="221" name="TextBox 10"/>
          <p:cNvSpPr txBox="1"/>
          <p:nvPr/>
        </p:nvSpPr>
        <p:spPr>
          <a:xfrm>
            <a:off x="2552280" y="1356302"/>
            <a:ext cx="5472222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Apontando para Cima</a:t>
            </a:r>
          </a:p>
        </p:txBody>
      </p:sp>
      <p:sp>
        <p:nvSpPr>
          <p:cNvPr id="222" name="TextBox 11"/>
          <p:cNvSpPr txBox="1"/>
          <p:nvPr/>
        </p:nvSpPr>
        <p:spPr>
          <a:xfrm>
            <a:off x="10981781" y="1365827"/>
            <a:ext cx="4962839" cy="600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4900"/>
              </a:lnSpc>
              <a:defRPr sz="3500" b="1" spc="41">
                <a:solidFill>
                  <a:srgbClr val="FFFFFF"/>
                </a:solidFill>
                <a:latin typeface="Dax Bold"/>
                <a:ea typeface="Dax Bold"/>
                <a:cs typeface="Dax Bold"/>
                <a:sym typeface="Dax Bold"/>
              </a:defRPr>
            </a:lvl1pPr>
          </a:lstStyle>
          <a:p>
            <a:r>
              <a:t>Kim Olhando para Cima</a:t>
            </a:r>
          </a:p>
        </p:txBody>
      </p:sp>
      <p:sp>
        <p:nvSpPr>
          <p:cNvPr id="223" name="TextBox 12"/>
          <p:cNvSpPr txBox="1"/>
          <p:nvPr/>
        </p:nvSpPr>
        <p:spPr>
          <a:xfrm>
            <a:off x="1751400" y="763305"/>
            <a:ext cx="800882" cy="855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13</a:t>
            </a:r>
          </a:p>
        </p:txBody>
      </p:sp>
      <p:sp>
        <p:nvSpPr>
          <p:cNvPr id="224" name="TextBox 13"/>
          <p:cNvSpPr txBox="1"/>
          <p:nvPr/>
        </p:nvSpPr>
        <p:spPr>
          <a:xfrm>
            <a:off x="9899760" y="763294"/>
            <a:ext cx="723396" cy="855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lnSpc>
                <a:spcPts val="7000"/>
              </a:lnSpc>
              <a:defRPr sz="5000" spc="60">
                <a:solidFill>
                  <a:srgbClr val="FFFFFF"/>
                </a:solidFill>
                <a:latin typeface="Dax"/>
                <a:ea typeface="Dax"/>
                <a:cs typeface="Dax"/>
                <a:sym typeface="Dax"/>
              </a:defRPr>
            </a:lvl1pPr>
          </a:lstStyle>
          <a:p>
            <a:r>
              <a:t>14</a:t>
            </a:r>
          </a:p>
        </p:txBody>
      </p:sp>
      <p:sp>
        <p:nvSpPr>
          <p:cNvPr id="225" name="Freeform 14"/>
          <p:cNvSpPr/>
          <p:nvPr/>
        </p:nvSpPr>
        <p:spPr>
          <a:xfrm>
            <a:off x="719357" y="8815948"/>
            <a:ext cx="1433370" cy="1060782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Freeform 15"/>
          <p:cNvSpPr/>
          <p:nvPr/>
        </p:nvSpPr>
        <p:spPr>
          <a:xfrm>
            <a:off x="15097125" y="9239250"/>
            <a:ext cx="2533650" cy="619125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680</Words>
  <Application>Microsoft Office PowerPoint</Application>
  <PresentationFormat>Personalizar</PresentationFormat>
  <Paragraphs>156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5" baseType="lpstr">
      <vt:lpstr>Arial</vt:lpstr>
      <vt:lpstr>Calibri</vt:lpstr>
      <vt:lpstr>Dax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Guilherme Coelho da Silva</dc:creator>
  <cp:lastModifiedBy>Guilherme Coelho da Silva</cp:lastModifiedBy>
  <cp:revision>2</cp:revision>
  <dcterms:modified xsi:type="dcterms:W3CDTF">2026-03-17T14:33:39Z</dcterms:modified>
</cp:coreProperties>
</file>