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147469271" r:id="rId2"/>
    <p:sldId id="2147469211" r:id="rId3"/>
    <p:sldId id="2147468943" r:id="rId4"/>
    <p:sldId id="2147469225" r:id="rId5"/>
    <p:sldId id="2147469272" r:id="rId6"/>
    <p:sldId id="2147469246" r:id="rId7"/>
    <p:sldId id="2147469269" r:id="rId8"/>
    <p:sldId id="2147469131" r:id="rId9"/>
    <p:sldId id="2147469273" r:id="rId10"/>
    <p:sldId id="214746923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8D5CE8-16B8-49DA-85F4-96AA0736F0E0}" v="1" dt="2026-06-01T19:30:38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a Freire Aguiar" userId="ad4622e4-8b45-476f-b2ec-15a4ad9b88fc" providerId="ADAL" clId="{0E6344E5-5D2E-42AB-BFA9-69E2D901FF32}"/>
    <pc:docChg chg="custSel addSld delSld modSld modMainMaster">
      <pc:chgData name="Giovanna Freire Aguiar" userId="ad4622e4-8b45-476f-b2ec-15a4ad9b88fc" providerId="ADAL" clId="{0E6344E5-5D2E-42AB-BFA9-69E2D901FF32}" dt="2026-06-01T19:30:45.298" v="8" actId="1076"/>
      <pc:docMkLst>
        <pc:docMk/>
      </pc:docMkLst>
      <pc:sldChg chg="del">
        <pc:chgData name="Giovanna Freire Aguiar" userId="ad4622e4-8b45-476f-b2ec-15a4ad9b88fc" providerId="ADAL" clId="{0E6344E5-5D2E-42AB-BFA9-69E2D901FF32}" dt="2026-06-01T19:30:19.929" v="2" actId="47"/>
        <pc:sldMkLst>
          <pc:docMk/>
          <pc:sldMk cId="3703058952" sldId="2147469028"/>
        </pc:sldMkLst>
      </pc:sldChg>
      <pc:sldChg chg="addSp delSp modSp add mod delAnim">
        <pc:chgData name="Giovanna Freire Aguiar" userId="ad4622e4-8b45-476f-b2ec-15a4ad9b88fc" providerId="ADAL" clId="{0E6344E5-5D2E-42AB-BFA9-69E2D901FF32}" dt="2026-06-01T19:30:45.298" v="8" actId="1076"/>
        <pc:sldMkLst>
          <pc:docMk/>
          <pc:sldMk cId="3314048179" sldId="2147469273"/>
        </pc:sldMkLst>
        <pc:spChg chg="add mod">
          <ac:chgData name="Giovanna Freire Aguiar" userId="ad4622e4-8b45-476f-b2ec-15a4ad9b88fc" providerId="ADAL" clId="{0E6344E5-5D2E-42AB-BFA9-69E2D901FF32}" dt="2026-06-01T19:30:45.298" v="8" actId="1076"/>
          <ac:spMkLst>
            <pc:docMk/>
            <pc:sldMk cId="3314048179" sldId="2147469273"/>
            <ac:spMk id="10" creationId="{F761F90D-3AA4-B262-632F-03674701CEBD}"/>
          </ac:spMkLst>
        </pc:spChg>
        <pc:spChg chg="add mod">
          <ac:chgData name="Giovanna Freire Aguiar" userId="ad4622e4-8b45-476f-b2ec-15a4ad9b88fc" providerId="ADAL" clId="{0E6344E5-5D2E-42AB-BFA9-69E2D901FF32}" dt="2026-06-01T19:30:45.298" v="8" actId="1076"/>
          <ac:spMkLst>
            <pc:docMk/>
            <pc:sldMk cId="3314048179" sldId="2147469273"/>
            <ac:spMk id="11" creationId="{540401E8-9435-9C68-7BB6-A82F9D1F3968}"/>
          </ac:spMkLst>
        </pc:spChg>
        <pc:picChg chg="del">
          <ac:chgData name="Giovanna Freire Aguiar" userId="ad4622e4-8b45-476f-b2ec-15a4ad9b88fc" providerId="ADAL" clId="{0E6344E5-5D2E-42AB-BFA9-69E2D901FF32}" dt="2026-06-01T19:30:31.214" v="6" actId="478"/>
          <ac:picMkLst>
            <pc:docMk/>
            <pc:sldMk cId="3314048179" sldId="2147469273"/>
            <ac:picMk id="5" creationId="{58CA5DEE-2B02-92BB-3397-14ECE1432280}"/>
          </ac:picMkLst>
        </pc:picChg>
        <pc:picChg chg="del">
          <ac:chgData name="Giovanna Freire Aguiar" userId="ad4622e4-8b45-476f-b2ec-15a4ad9b88fc" providerId="ADAL" clId="{0E6344E5-5D2E-42AB-BFA9-69E2D901FF32}" dt="2026-06-01T19:30:27.987" v="4" actId="478"/>
          <ac:picMkLst>
            <pc:docMk/>
            <pc:sldMk cId="3314048179" sldId="2147469273"/>
            <ac:picMk id="6" creationId="{693C0953-6302-FD8F-E98B-9C6CFA39F012}"/>
          </ac:picMkLst>
        </pc:picChg>
        <pc:picChg chg="del">
          <ac:chgData name="Giovanna Freire Aguiar" userId="ad4622e4-8b45-476f-b2ec-15a4ad9b88fc" providerId="ADAL" clId="{0E6344E5-5D2E-42AB-BFA9-69E2D901FF32}" dt="2026-06-01T19:30:29.239" v="5" actId="478"/>
          <ac:picMkLst>
            <pc:docMk/>
            <pc:sldMk cId="3314048179" sldId="2147469273"/>
            <ac:picMk id="30" creationId="{79B09230-9349-7463-B8D0-C102D352ABE8}"/>
          </ac:picMkLst>
        </pc:picChg>
      </pc:sldChg>
      <pc:sldMasterChg chg="delSldLayout modSldLayout">
        <pc:chgData name="Giovanna Freire Aguiar" userId="ad4622e4-8b45-476f-b2ec-15a4ad9b88fc" providerId="ADAL" clId="{0E6344E5-5D2E-42AB-BFA9-69E2D901FF32}" dt="2026-06-01T19:30:19.929" v="2" actId="47"/>
        <pc:sldMasterMkLst>
          <pc:docMk/>
          <pc:sldMasterMk cId="2432290761" sldId="2147483648"/>
        </pc:sldMasterMkLst>
        <pc:sldLayoutChg chg="addSp delSp modSp del mod">
          <pc:chgData name="Giovanna Freire Aguiar" userId="ad4622e4-8b45-476f-b2ec-15a4ad9b88fc" providerId="ADAL" clId="{0E6344E5-5D2E-42AB-BFA9-69E2D901FF32}" dt="2026-06-01T19:30:19.929" v="2" actId="47"/>
          <pc:sldLayoutMkLst>
            <pc:docMk/>
            <pc:sldMasterMk cId="2432290761" sldId="2147483648"/>
            <pc:sldLayoutMk cId="875698694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1D605-5B0E-46FD-83DA-6D7BAAAB3876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289C8-3E35-48F9-9021-AF30013483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60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Iremos alterar o pack: principais contraceptivos </a:t>
            </a:r>
            <a:r>
              <a:rPr lang="pt-BR" dirty="0" err="1"/>
              <a:t>Genom</a:t>
            </a:r>
            <a:r>
              <a:rPr lang="pt-BR" dirty="0"/>
              <a:t>, SNC, PED, CARDIO e os da hospitalar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187-FBDB-485A-AAFA-BF7F3A947B3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84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B7384E-FAB2-FBE3-CF2B-C0DCA97B9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0907E9-6CA2-398E-440A-AD7070D4F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50473D-4126-1367-7B2F-9A917A17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C090D5-0304-BCC5-4AAC-8BFFC2FF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C0450D-B4A3-DAA7-10D0-1FDF097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60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B1785-B661-6133-E08C-FA418291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73EE839-6427-8839-FA17-F1B6CDF6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232289-9213-46DD-B183-3D86DB2E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1249F3-A27B-799B-5DFC-75211F0F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A408E2-39EF-DE70-485E-EE640688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2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3F0C6C-B8FA-CBC9-9822-E4D8911DF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B52613-AAF2-F624-B4F7-81FF84AD2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5F323A-313D-56B6-5633-41DB8256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4C11CD-79B0-9C04-DA28-713919F9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FEB42C-7F4A-D860-DF0D-0C62413A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85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4378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ndo br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B9A74ED5-2709-4F7F-A181-3604E0B01B81}"/>
              </a:ext>
            </a:extLst>
          </p:cNvPr>
          <p:cNvGrpSpPr/>
          <p:nvPr userDrawn="1"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09E33E3A-677D-D2DD-74BA-9EAF343954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CB703F2-3112-F651-D276-E6EAA27C2872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9375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wave&#10;&#10;AI-generated content may be incorrect.">
            <a:extLst>
              <a:ext uri="{FF2B5EF4-FFF2-40B4-BE49-F238E27FC236}">
                <a16:creationId xmlns:a16="http://schemas.microsoft.com/office/drawing/2014/main" id="{BFE87ABD-6DF4-ED0C-92D4-A10C8D34B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4738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38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07937-EF0F-BD0C-CA89-935D2C32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B009A1-6EB7-44CB-B602-53B75B6B6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B00D20-4454-B53D-6503-5649175A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394640-ACF9-8DD8-AACA-71E5EF8B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BA8567-073E-BBE6-C555-51CC1230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05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AE223-C1EB-3CD8-13D5-88E03BD7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5C749E-A307-B481-B7A5-103130299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9DC41-629D-4A3D-42E9-BF99FAD8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BE424C-23D1-2EC0-0723-6AE7B35D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A911DB-5AF4-C61B-B716-FBC4D58FC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54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ED37C-DA51-847A-A2C1-68066A77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79BCF5-E6F1-46D2-DB66-F02E8E4B5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84A601-4054-6F9E-C642-0B2B2AE4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8EB61E-93D0-F199-B2C9-969D20C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A8C991-FE3B-A67A-3FF5-166A60BD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BB4F9-F88F-1299-B030-74A2607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78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99450-BF7E-DF02-C699-926CBF1CF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6D112D-3C8A-59C4-9226-0CEB2640D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A34595-6CF2-8F1D-1A51-3542E3C2C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D6E8546-D7AB-6E72-4FB8-917740440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22F340D-5D24-1A71-4B98-4BA90B44E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5140FF-E194-2480-DA6C-6922F765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84CBE9-D03A-AF62-DA6E-481C539A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FFB736B-9729-B118-BE0D-F8C5CD0A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65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FBF30-3984-2996-F9FC-22FB24F2B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CCC2B53-E62B-2440-5B9A-46C27B6B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DE6163-A9E0-FCC1-6A63-68DF57D7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A14C8B-CC22-25D1-DD21-472A62EC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0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FBC601-DBEF-16A1-9920-53C4F716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C8A3170-97DA-DB34-183E-E51EA461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CED451-A1A2-9C46-1FAE-0C9E2CE7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8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44888-56E7-9C13-071F-3DC3AA7C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22D866-09F6-593B-5C11-149D6950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C781AD-99B1-3DD8-54FD-2C49C9B9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DBECA0-EC37-38CE-3BCC-576D00D4B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B05461-C3F5-E645-BB45-9713B73DA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FA9601-270B-93A2-4889-AADACF14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8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B6992-E96D-AF42-1282-21F3DA7E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B507D6-BB97-1F83-EA53-6F6E64B28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2FDCDF-96F6-BDE9-3BCC-E53133BD8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F8692F0-413C-0B5A-E98C-24FBC773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8B1159-4117-2F30-C0DE-C9FCA2E1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3393C8-B613-C301-FB2A-29D95218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70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970AD08-E912-892D-6635-1BF445EE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B69564-EAA6-32F1-5A7B-78BAA4513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E20336-CD9D-BC0C-3841-BF2E4E23B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B5DF9A-FCDA-46CB-8FA1-FA511F86868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CDA69C-F2C2-9353-2CA3-064D96C2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C66659-FA45-6533-2DA8-D1F579E33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63230-3785-4530-B9FE-90B628E81D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2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6.png"/><Relationship Id="rId21" Type="http://schemas.openxmlformats.org/officeDocument/2006/relationships/image" Target="../media/image31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jpeg"/><Relationship Id="rId5" Type="http://schemas.openxmlformats.org/officeDocument/2006/relationships/image" Target="../media/image10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emf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9.emf"/><Relationship Id="rId14" Type="http://schemas.openxmlformats.org/officeDocument/2006/relationships/image" Target="../media/image24.png"/><Relationship Id="rId2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11" Type="http://schemas.openxmlformats.org/officeDocument/2006/relationships/image" Target="../media/image47.svg"/><Relationship Id="rId5" Type="http://schemas.openxmlformats.org/officeDocument/2006/relationships/image" Target="../media/image43.emf"/><Relationship Id="rId10" Type="http://schemas.openxmlformats.org/officeDocument/2006/relationships/image" Target="../media/image46.sv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10.png"/><Relationship Id="rId7" Type="http://schemas.openxmlformats.org/officeDocument/2006/relationships/image" Target="../media/image4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50.emf"/><Relationship Id="rId4" Type="http://schemas.openxmlformats.org/officeDocument/2006/relationships/image" Target="../media/image40.png"/><Relationship Id="rId9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40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FA03F-1E4D-9D0C-2823-E614E9778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783B188-60C1-F0A1-6997-A08296D4D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50" y="5069412"/>
            <a:ext cx="995123" cy="514041"/>
          </a:xfrm>
          <a:prstGeom prst="rect">
            <a:avLst/>
          </a:prstGeom>
        </p:spPr>
      </p:pic>
      <p:pic>
        <p:nvPicPr>
          <p:cNvPr id="28" name="Imagem 27" descr="Uma imagem contendo Círculo&#10;&#10;O conteúdo gerado por IA pode estar incorreto.">
            <a:extLst>
              <a:ext uri="{FF2B5EF4-FFF2-40B4-BE49-F238E27FC236}">
                <a16:creationId xmlns:a16="http://schemas.microsoft.com/office/drawing/2014/main" id="{E020A82D-D0B9-4EDD-3936-7CC840C3C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" y="0"/>
            <a:ext cx="12193473" cy="6858000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4465911F-18D2-95DE-6BB4-23F4CAB856DB}"/>
              </a:ext>
            </a:extLst>
          </p:cNvPr>
          <p:cNvSpPr/>
          <p:nvPr/>
        </p:nvSpPr>
        <p:spPr>
          <a:xfrm>
            <a:off x="-10339" y="-12968"/>
            <a:ext cx="12207127" cy="369522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EA2F29"/>
              </a:gs>
              <a:gs pos="99000">
                <a:srgbClr val="C9161E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5">
            <a:extLst>
              <a:ext uri="{FF2B5EF4-FFF2-40B4-BE49-F238E27FC236}">
                <a16:creationId xmlns:a16="http://schemas.microsoft.com/office/drawing/2014/main" id="{6B95CD72-B48F-DAD7-2B8B-70564E87C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942" y="6450640"/>
            <a:ext cx="260328" cy="277684"/>
          </a:xfrm>
          <a:prstGeom prst="rect">
            <a:avLst/>
          </a:prstGeom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07807802-9E29-3605-6EF0-C516DE8C8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-1061156" y="6685948"/>
            <a:ext cx="7324805" cy="21448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B1D67B8-D0C5-4330-A1EF-9CFA9128017B}"/>
              </a:ext>
            </a:extLst>
          </p:cNvPr>
          <p:cNvSpPr txBox="1"/>
          <p:nvPr/>
        </p:nvSpPr>
        <p:spPr>
          <a:xfrm>
            <a:off x="-101077" y="2072417"/>
            <a:ext cx="7144269" cy="12826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TÍTULO </a:t>
            </a:r>
            <a:br>
              <a:rPr kumimoji="0" lang="pt-BR" sz="3600" b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xPro-Bold" panose="020B0504030101020102" pitchFamily="34" charset="0"/>
              </a:rPr>
            </a:br>
            <a:r>
              <a:rPr kumimoji="0" lang="pt-BR" sz="5500" b="1" u="none" strike="noStrike" kern="1200" cap="none" spc="6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x" pitchFamily="50" charset="0"/>
              </a:rPr>
              <a:t>TÍTULO</a:t>
            </a:r>
            <a:endParaRPr kumimoji="0" lang="pt-BR" sz="5500" b="1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ax" pitchFamily="50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1D9BD21-E015-4E58-8A3D-25E08BEB510E}"/>
              </a:ext>
            </a:extLst>
          </p:cNvPr>
          <p:cNvGrpSpPr/>
          <p:nvPr/>
        </p:nvGrpSpPr>
        <p:grpSpPr>
          <a:xfrm>
            <a:off x="6313899" y="1473200"/>
            <a:ext cx="4993272" cy="3341186"/>
            <a:chOff x="6313899" y="1473200"/>
            <a:chExt cx="4993272" cy="3341186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79FA0EDB-3B46-2693-4196-B7766D0A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4170" r="-5717"/>
            <a:stretch>
              <a:fillRect/>
            </a:stretch>
          </p:blipFill>
          <p:spPr>
            <a:xfrm>
              <a:off x="6313899" y="1473200"/>
              <a:ext cx="4993272" cy="3341186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43" name="Picture 7" descr="A collage of people in different poses&#10;&#10;AI-generated content may be incorrect.">
              <a:extLst>
                <a:ext uri="{FF2B5EF4-FFF2-40B4-BE49-F238E27FC236}">
                  <a16:creationId xmlns:a16="http://schemas.microsoft.com/office/drawing/2014/main" id="{9D6BBC80-6D37-D4B6-BF95-5DCD4734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6" r="-7448"/>
            <a:stretch>
              <a:fillRect/>
            </a:stretch>
          </p:blipFill>
          <p:spPr>
            <a:xfrm>
              <a:off x="6501392" y="1625239"/>
              <a:ext cx="4707795" cy="3010437"/>
            </a:xfrm>
            <a:prstGeom prst="rect">
              <a:avLst/>
            </a:prstGeom>
            <a:effectLst>
              <a:glow rad="215900">
                <a:schemeClr val="bg1">
                  <a:alpha val="40000"/>
                </a:schemeClr>
              </a:glow>
            </a:effectLst>
          </p:spPr>
        </p:pic>
      </p:grpSp>
      <p:pic>
        <p:nvPicPr>
          <p:cNvPr id="48" name="Imagem 47">
            <a:extLst>
              <a:ext uri="{FF2B5EF4-FFF2-40B4-BE49-F238E27FC236}">
                <a16:creationId xmlns:a16="http://schemas.microsoft.com/office/drawing/2014/main" id="{EC6D3A25-4668-23A4-D5E7-C9010E2E52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1" b="44559"/>
          <a:stretch>
            <a:fillRect/>
          </a:stretch>
        </p:blipFill>
        <p:spPr>
          <a:xfrm>
            <a:off x="-10339" y="-22133"/>
            <a:ext cx="3540523" cy="3826877"/>
          </a:xfrm>
          <a:prstGeom prst="rect">
            <a:avLst/>
          </a:prstGeom>
        </p:spPr>
      </p:pic>
      <p:grpSp>
        <p:nvGrpSpPr>
          <p:cNvPr id="72" name="Agrupar 71">
            <a:extLst>
              <a:ext uri="{FF2B5EF4-FFF2-40B4-BE49-F238E27FC236}">
                <a16:creationId xmlns:a16="http://schemas.microsoft.com/office/drawing/2014/main" id="{5F9E9C81-DFED-5274-52BE-2D5F647F6940}"/>
              </a:ext>
            </a:extLst>
          </p:cNvPr>
          <p:cNvGrpSpPr/>
          <p:nvPr/>
        </p:nvGrpSpPr>
        <p:grpSpPr>
          <a:xfrm>
            <a:off x="1899028" y="3844082"/>
            <a:ext cx="2812182" cy="1157098"/>
            <a:chOff x="7685652" y="5093813"/>
            <a:chExt cx="2812182" cy="1157098"/>
          </a:xfrm>
        </p:grpSpPr>
        <p:pic>
          <p:nvPicPr>
            <p:cNvPr id="73" name="Picture 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66BDC8E-C0AA-904C-5485-E0443660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652" y="5093813"/>
              <a:ext cx="2812182" cy="600518"/>
            </a:xfrm>
            <a:prstGeom prst="rect">
              <a:avLst/>
            </a:prstGeom>
          </p:spPr>
        </p:pic>
        <p:pic>
          <p:nvPicPr>
            <p:cNvPr id="74" name="Imagem 73" descr="Logotipo&#10;&#10;O conteúdo gerado por IA pode estar incorreto.">
              <a:extLst>
                <a:ext uri="{FF2B5EF4-FFF2-40B4-BE49-F238E27FC236}">
                  <a16:creationId xmlns:a16="http://schemas.microsoft.com/office/drawing/2014/main" id="{629ACA42-CEA1-A292-4E28-4EEFA1DD8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580" y="5667357"/>
              <a:ext cx="2244440" cy="583554"/>
            </a:xfrm>
            <a:prstGeom prst="rect">
              <a:avLst/>
            </a:prstGeom>
          </p:spPr>
        </p:pic>
      </p:grpSp>
      <p:pic>
        <p:nvPicPr>
          <p:cNvPr id="75" name="Imagem 74" descr="Logotipo&#10;&#10;O conteúdo gerado por IA pode estar incorreto.">
            <a:extLst>
              <a:ext uri="{FF2B5EF4-FFF2-40B4-BE49-F238E27FC236}">
                <a16:creationId xmlns:a16="http://schemas.microsoft.com/office/drawing/2014/main" id="{A0AEE8B9-C69D-C880-6439-D25F9AA4FA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2" y="5174582"/>
            <a:ext cx="844945" cy="288223"/>
          </a:xfrm>
          <a:prstGeom prst="rect">
            <a:avLst/>
          </a:prstGeom>
        </p:spPr>
      </p:pic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FF96DAE2-5552-7FBB-3895-A97490AA048E}"/>
              </a:ext>
            </a:extLst>
          </p:cNvPr>
          <p:cNvCxnSpPr>
            <a:cxnSpLocks/>
          </p:cNvCxnSpPr>
          <p:nvPr/>
        </p:nvCxnSpPr>
        <p:spPr>
          <a:xfrm>
            <a:off x="3286982" y="5131596"/>
            <a:ext cx="0" cy="400394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83F3C72B-B8F7-0568-D98D-211DBF02C7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45" y="4744633"/>
            <a:ext cx="3337058" cy="13099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844D4A-2A4E-F0CD-9717-672CBCE412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18" y="5091822"/>
            <a:ext cx="831524" cy="4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BD054-AEFF-4845-F76D-D2E93A27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d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FF840FE1-959E-5DFF-DBC9-DB61E3034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898C988-9EEA-A058-3669-3293F2D08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8" y="2772934"/>
            <a:ext cx="1312131" cy="13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8762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id="{AE391476-E5DE-A821-6DCC-95FBB20C9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60EC7EDD-5BE0-4A71-D5FD-DEA8F58AAD1C}"/>
              </a:ext>
            </a:extLst>
          </p:cNvPr>
          <p:cNvGrpSpPr/>
          <p:nvPr/>
        </p:nvGrpSpPr>
        <p:grpSpPr>
          <a:xfrm>
            <a:off x="317536" y="2619653"/>
            <a:ext cx="2528113" cy="1261321"/>
            <a:chOff x="317536" y="2619653"/>
            <a:chExt cx="2528113" cy="1261321"/>
          </a:xfrm>
        </p:grpSpPr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811493F6-C597-754E-C792-E2E2B7EF7F66}"/>
                </a:ext>
              </a:extLst>
            </p:cNvPr>
            <p:cNvGrpSpPr/>
            <p:nvPr/>
          </p:nvGrpSpPr>
          <p:grpSpPr>
            <a:xfrm>
              <a:off x="317536" y="2619653"/>
              <a:ext cx="2140222" cy="1261321"/>
              <a:chOff x="317536" y="2619653"/>
              <a:chExt cx="2140222" cy="1261321"/>
            </a:xfrm>
          </p:grpSpPr>
          <p:sp>
            <p:nvSpPr>
              <p:cNvPr id="82" name="CaixaDeTexto 37">
                <a:extLst>
                  <a:ext uri="{FF2B5EF4-FFF2-40B4-BE49-F238E27FC236}">
                    <a16:creationId xmlns:a16="http://schemas.microsoft.com/office/drawing/2014/main" id="{B58F115F-4C1B-2DAB-2A4A-8BEFBB11ED50}"/>
                  </a:ext>
                </a:extLst>
              </p:cNvPr>
              <p:cNvSpPr txBox="1"/>
              <p:nvPr/>
            </p:nvSpPr>
            <p:spPr>
              <a:xfrm>
                <a:off x="317536" y="2666816"/>
                <a:ext cx="2021903" cy="74635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500" u="none" strike="noStrike" kern="1200" cap="none" spc="0" normalizeH="0" baseline="0" noProof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AMPLO</a:t>
                </a:r>
                <a:br>
                  <a:rPr kumimoji="0" lang="pt-BR" sz="2500" u="none" strike="noStrike" kern="1200" cap="none" spc="0" normalizeH="0" baseline="0" noProof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</a:br>
                <a:r>
                  <a:rPr kumimoji="0" lang="pt-BR" sz="2500" u="none" strike="noStrike" kern="1200" cap="none" spc="0" normalizeH="0" baseline="0" noProof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PORTFÓLIO</a:t>
                </a:r>
                <a:endParaRPr kumimoji="0" lang="pt-BR" sz="25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269DCDA-3EE4-5E02-8C53-4AD9D6A515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0531" y="2619653"/>
                <a:ext cx="0" cy="918660"/>
              </a:xfrm>
              <a:prstGeom prst="line">
                <a:avLst/>
              </a:prstGeom>
              <a:ln w="12700">
                <a:solidFill>
                  <a:srgbClr val="EA2F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CaixaDeTexto 166">
                <a:extLst>
                  <a:ext uri="{FF2B5EF4-FFF2-40B4-BE49-F238E27FC236}">
                    <a16:creationId xmlns:a16="http://schemas.microsoft.com/office/drawing/2014/main" id="{6CA1D6C9-1BD6-5842-52EB-87C9609C50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41" y="3329673"/>
                <a:ext cx="802800" cy="38010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EA2F29"/>
                    </a:solidFill>
                    <a:effectLst/>
                    <a:uLnTx/>
                    <a:uFillTx/>
                    <a:latin typeface="Dax Black" pitchFamily="50" charset="0"/>
                    <a:cs typeface="Segoe UI" panose="020B0502040204020203" pitchFamily="34" charset="0"/>
                  </a:rPr>
                  <a:t>691</a:t>
                </a:r>
              </a:p>
            </p:txBody>
          </p:sp>
          <p:sp>
            <p:nvSpPr>
              <p:cNvPr id="109" name="CaixaDeTexto 166">
                <a:extLst>
                  <a:ext uri="{FF2B5EF4-FFF2-40B4-BE49-F238E27FC236}">
                    <a16:creationId xmlns:a16="http://schemas.microsoft.com/office/drawing/2014/main" id="{3B6F5EBC-2015-4ADD-F4C4-F50B93C9CD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41" y="3618777"/>
                <a:ext cx="1212517" cy="2492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>
                    <a:solidFill>
                      <a:srgbClr val="4C5256"/>
                    </a:solidFill>
                    <a:latin typeface="Dax Light" pitchFamily="50" charset="0"/>
                    <a:cs typeface="Segoe UI" panose="020B0502040204020203" pitchFamily="34" charset="0"/>
                  </a:rPr>
                  <a:t>APRESENTAÇÕES</a:t>
                </a:r>
                <a:endPara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1" name="CaixaDeTexto 166">
                <a:extLst>
                  <a:ext uri="{FF2B5EF4-FFF2-40B4-BE49-F238E27FC236}">
                    <a16:creationId xmlns:a16="http://schemas.microsoft.com/office/drawing/2014/main" id="{CED32DA5-7D10-4C9E-E8BB-3E52C18A2D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541" y="3330566"/>
                <a:ext cx="758857" cy="38010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ctr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200" b="1" dirty="0">
                    <a:solidFill>
                      <a:srgbClr val="EA2F29"/>
                    </a:solidFill>
                    <a:latin typeface="Dax Black" pitchFamily="50" charset="0"/>
                    <a:cs typeface="Segoe UI" panose="020B0502040204020203" pitchFamily="34" charset="0"/>
                  </a:rPr>
                  <a:t>390</a:t>
                </a:r>
                <a:endParaRPr kumimoji="0" lang="pt-BR" sz="2200" b="1" u="none" strike="noStrike" kern="1200" cap="none" spc="0" normalizeH="0" baseline="0" noProof="0" dirty="0">
                  <a:ln>
                    <a:noFill/>
                  </a:ln>
                  <a:solidFill>
                    <a:srgbClr val="EA2F29"/>
                  </a:solidFill>
                  <a:effectLst/>
                  <a:uLnTx/>
                  <a:uFillTx/>
                  <a:latin typeface="Dax Black" pitchFamily="50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3" name="CaixaDeTexto 166">
                <a:extLst>
                  <a:ext uri="{FF2B5EF4-FFF2-40B4-BE49-F238E27FC236}">
                    <a16:creationId xmlns:a16="http://schemas.microsoft.com/office/drawing/2014/main" id="{3816F3B2-4EAB-390E-E6DC-6960946964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078" y="3631675"/>
                <a:ext cx="844019" cy="2492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ctr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u="none" strike="noStrike" kern="1200" cap="none" spc="0" normalizeH="0" baseline="0" noProof="0" dirty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MARCAS</a:t>
                </a:r>
              </a:p>
            </p:txBody>
          </p:sp>
        </p:grp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1824D06-2655-8C88-100E-880F6DA6EC28}"/>
                </a:ext>
              </a:extLst>
            </p:cNvPr>
            <p:cNvCxnSpPr>
              <a:cxnSpLocks/>
            </p:cNvCxnSpPr>
            <p:nvPr/>
          </p:nvCxnSpPr>
          <p:spPr>
            <a:xfrm>
              <a:off x="2325585" y="3078983"/>
              <a:ext cx="520064" cy="0"/>
            </a:xfrm>
            <a:prstGeom prst="line">
              <a:avLst/>
            </a:prstGeom>
            <a:ln w="12700"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F26D1A8-B025-F989-9CA6-01650B612270}"/>
              </a:ext>
            </a:extLst>
          </p:cNvPr>
          <p:cNvGrpSpPr/>
          <p:nvPr/>
        </p:nvGrpSpPr>
        <p:grpSpPr>
          <a:xfrm>
            <a:off x="8006784" y="4064854"/>
            <a:ext cx="1209291" cy="1797928"/>
            <a:chOff x="8006784" y="4064854"/>
            <a:chExt cx="1209291" cy="1797928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9314756-196A-F84F-8D0C-FB75E74CCF53}"/>
                </a:ext>
              </a:extLst>
            </p:cNvPr>
            <p:cNvSpPr/>
            <p:nvPr/>
          </p:nvSpPr>
          <p:spPr>
            <a:xfrm>
              <a:off x="8013808" y="4064854"/>
              <a:ext cx="1202267" cy="1520846"/>
            </a:xfrm>
            <a:prstGeom prst="rect">
              <a:avLst/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752F364-625A-A9CC-277D-52747D2F12FA}"/>
                </a:ext>
              </a:extLst>
            </p:cNvPr>
            <p:cNvSpPr/>
            <p:nvPr/>
          </p:nvSpPr>
          <p:spPr>
            <a:xfrm>
              <a:off x="8075686" y="4813995"/>
              <a:ext cx="1048787" cy="1048787"/>
            </a:xfrm>
            <a:prstGeom prst="ellipse">
              <a:avLst/>
            </a:prstGeom>
            <a:gradFill>
              <a:gsLst>
                <a:gs pos="0">
                  <a:srgbClr val="BFE8E4"/>
                </a:gs>
                <a:gs pos="54000">
                  <a:srgbClr val="E2EFE5"/>
                </a:gs>
                <a:gs pos="92000">
                  <a:srgbClr val="BFE8E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solidFill>
                  <a:srgbClr val="FF0000"/>
                </a:solidFill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A418E14-B103-5C8E-7DE2-52C5612AB45F}"/>
                </a:ext>
              </a:extLst>
            </p:cNvPr>
            <p:cNvSpPr/>
            <p:nvPr/>
          </p:nvSpPr>
          <p:spPr>
            <a:xfrm>
              <a:off x="8161973" y="4900282"/>
              <a:ext cx="876212" cy="876212"/>
            </a:xfrm>
            <a:prstGeom prst="ellipse">
              <a:avLst/>
            </a:prstGeom>
            <a:solidFill>
              <a:srgbClr val="4C52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181" name="Picture 180" descr="A white line on a black background&#10;&#10;AI-generated content may be incorrect.">
              <a:extLst>
                <a:ext uri="{FF2B5EF4-FFF2-40B4-BE49-F238E27FC236}">
                  <a16:creationId xmlns:a16="http://schemas.microsoft.com/office/drawing/2014/main" id="{4A96EFF1-4B7C-3A48-1F45-4E2E6615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0121" y="5049138"/>
              <a:ext cx="579917" cy="579917"/>
            </a:xfrm>
            <a:prstGeom prst="rect">
              <a:avLst/>
            </a:prstGeom>
          </p:spPr>
        </p:pic>
        <p:sp>
          <p:nvSpPr>
            <p:cNvPr id="191" name="CaixaDeTexto 1">
              <a:extLst>
                <a:ext uri="{FF2B5EF4-FFF2-40B4-BE49-F238E27FC236}">
                  <a16:creationId xmlns:a16="http://schemas.microsoft.com/office/drawing/2014/main" id="{D1DA0B2F-83A4-7862-9099-102619004225}"/>
                </a:ext>
              </a:extLst>
            </p:cNvPr>
            <p:cNvSpPr txBox="1"/>
            <p:nvPr/>
          </p:nvSpPr>
          <p:spPr>
            <a:xfrm>
              <a:off x="8006784" y="4325165"/>
              <a:ext cx="1186589" cy="4062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" pitchFamily="50" charset="0"/>
                  <a:cs typeface="Segoe UI" panose="020B0502040204020203" pitchFamily="34" charset="0"/>
                </a:rPr>
                <a:t>VÍDEO</a:t>
              </a:r>
            </a:p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>
                  <a:solidFill>
                    <a:srgbClr val="4C5256"/>
                  </a:solidFill>
                  <a:latin typeface="Dax" pitchFamily="50" charset="0"/>
                  <a:cs typeface="Segoe UI" panose="020B0502040204020203" pitchFamily="34" charset="0"/>
                </a:rPr>
                <a:t>INSTITUCIONAL</a:t>
              </a:r>
              <a:endParaRPr kumimoji="0" lang="pt-BR" sz="1200" u="none" strike="noStrike" kern="1200" cap="none" spc="0" normalizeH="0" baseline="0" noProof="0">
                <a:ln>
                  <a:noFill/>
                </a:ln>
                <a:solidFill>
                  <a:srgbClr val="4C5256"/>
                </a:solidFill>
                <a:effectLst/>
                <a:uLnTx/>
                <a:uFillTx/>
                <a:latin typeface="Dax" pitchFamily="50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92" name="Picture 191" descr="A black and white logo&#10;&#10;AI-generated content may be incorrect.">
            <a:extLst>
              <a:ext uri="{FF2B5EF4-FFF2-40B4-BE49-F238E27FC236}">
                <a16:creationId xmlns:a16="http://schemas.microsoft.com/office/drawing/2014/main" id="{FECE34A5-69E8-73BC-44D8-104D23B67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CA9E0AC-A78D-A780-D4B3-FAF9E1888A5D}"/>
              </a:ext>
            </a:extLst>
          </p:cNvPr>
          <p:cNvGrpSpPr/>
          <p:nvPr/>
        </p:nvGrpSpPr>
        <p:grpSpPr>
          <a:xfrm>
            <a:off x="317536" y="551208"/>
            <a:ext cx="9114631" cy="1682825"/>
            <a:chOff x="317536" y="551208"/>
            <a:chExt cx="9114631" cy="168282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2E3F527-58CA-8519-29C9-7DEA3C74752B}"/>
                </a:ext>
              </a:extLst>
            </p:cNvPr>
            <p:cNvCxnSpPr>
              <a:cxnSpLocks/>
            </p:cNvCxnSpPr>
            <p:nvPr/>
          </p:nvCxnSpPr>
          <p:spPr>
            <a:xfrm>
              <a:off x="2325585" y="1010538"/>
              <a:ext cx="6543304" cy="0"/>
            </a:xfrm>
            <a:prstGeom prst="line">
              <a:avLst/>
            </a:prstGeom>
            <a:ln w="12700"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7E996320-44FA-5957-4409-CF40E6094A94}"/>
                </a:ext>
              </a:extLst>
            </p:cNvPr>
            <p:cNvGrpSpPr/>
            <p:nvPr/>
          </p:nvGrpSpPr>
          <p:grpSpPr>
            <a:xfrm>
              <a:off x="317536" y="551208"/>
              <a:ext cx="2021903" cy="918660"/>
              <a:chOff x="317536" y="551208"/>
              <a:chExt cx="2021903" cy="918660"/>
            </a:xfrm>
          </p:grpSpPr>
          <p:sp>
            <p:nvSpPr>
              <p:cNvPr id="36" name="CaixaDeTexto 37">
                <a:extLst>
                  <a:ext uri="{FF2B5EF4-FFF2-40B4-BE49-F238E27FC236}">
                    <a16:creationId xmlns:a16="http://schemas.microsoft.com/office/drawing/2014/main" id="{3A2DD5CF-9A98-FD1F-EEF6-641735AD8105}"/>
                  </a:ext>
                </a:extLst>
              </p:cNvPr>
              <p:cNvSpPr txBox="1"/>
              <p:nvPr/>
            </p:nvSpPr>
            <p:spPr>
              <a:xfrm>
                <a:off x="317536" y="640892"/>
                <a:ext cx="2021903" cy="74635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500" u="none" strike="noStrike" kern="1200" cap="none" spc="0" normalizeH="0" baseline="0" noProof="0" dirty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5 UNIDADES </a:t>
                </a:r>
                <a:br>
                  <a:rPr kumimoji="0" lang="pt-BR" sz="2500" u="none" strike="noStrike" kern="1200" cap="none" spc="0" normalizeH="0" baseline="0" noProof="0" dirty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</a:br>
                <a:r>
                  <a:rPr kumimoji="0" lang="pt-BR" sz="2500" u="none" strike="noStrike" kern="1200" cap="none" spc="0" normalizeH="0" baseline="0" noProof="0" dirty="0">
                    <a:ln>
                      <a:noFill/>
                    </a:ln>
                    <a:solidFill>
                      <a:srgbClr val="4C5256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DE NEGÓCIOS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032D336-A23C-DA5C-75EC-B4921014A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0531" y="551208"/>
                <a:ext cx="0" cy="918660"/>
              </a:xfrm>
              <a:prstGeom prst="line">
                <a:avLst/>
              </a:prstGeom>
              <a:ln w="12700">
                <a:solidFill>
                  <a:srgbClr val="EA2F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CaixaDeTexto 165">
              <a:extLst>
                <a:ext uri="{FF2B5EF4-FFF2-40B4-BE49-F238E27FC236}">
                  <a16:creationId xmlns:a16="http://schemas.microsoft.com/office/drawing/2014/main" id="{77ADC21B-BEA8-D361-3248-0B45B2025592}"/>
                </a:ext>
              </a:extLst>
            </p:cNvPr>
            <p:cNvSpPr txBox="1">
              <a:spLocks/>
            </p:cNvSpPr>
            <p:nvPr/>
          </p:nvSpPr>
          <p:spPr>
            <a:xfrm>
              <a:off x="4221405" y="1456044"/>
              <a:ext cx="1128001" cy="6278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u="none" strike="noStrike" kern="1200" cap="none" spc="0" normalizeH="0" baseline="0" noProof="0">
                  <a:ln>
                    <a:noFill/>
                  </a:ln>
                  <a:solidFill>
                    <a:srgbClr val="EA2F29"/>
                  </a:solidFill>
                  <a:effectLst/>
                  <a:uLnTx/>
                  <a:uFillTx/>
                  <a:latin typeface="Dax" pitchFamily="50" charset="0"/>
                  <a:cs typeface="Segoe UI" panose="020B0502040204020203" pitchFamily="34" charset="0"/>
                </a:rPr>
                <a:t>FARMA</a:t>
              </a:r>
            </a:p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Genéricos, 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marca e OTC</a:t>
              </a:r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4F88C392-B642-A23E-E673-7E645FAB9C17}"/>
                </a:ext>
              </a:extLst>
            </p:cNvPr>
            <p:cNvGrpSpPr/>
            <p:nvPr/>
          </p:nvGrpSpPr>
          <p:grpSpPr>
            <a:xfrm>
              <a:off x="4398387" y="613213"/>
              <a:ext cx="774037" cy="774037"/>
              <a:chOff x="4398387" y="613213"/>
              <a:chExt cx="774037" cy="77403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9D4D488-BAE4-5EE2-2046-939AF159266C}"/>
                  </a:ext>
                </a:extLst>
              </p:cNvPr>
              <p:cNvSpPr/>
              <p:nvPr/>
            </p:nvSpPr>
            <p:spPr>
              <a:xfrm>
                <a:off x="4398387" y="613213"/>
                <a:ext cx="774037" cy="774037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65000">
                    <a:srgbClr val="FF0000"/>
                  </a:gs>
                  <a:gs pos="100000">
                    <a:srgbClr val="EA2F2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pic>
            <p:nvPicPr>
              <p:cNvPr id="96" name="Picture 95" descr="A white line drawing of a pill and a container&#10;&#10;AI-generated content may be incorrect.">
                <a:extLst>
                  <a:ext uri="{FF2B5EF4-FFF2-40B4-BE49-F238E27FC236}">
                    <a16:creationId xmlns:a16="http://schemas.microsoft.com/office/drawing/2014/main" id="{D53A9455-B56D-9663-12C5-EAEE4C8B5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6446" y="802343"/>
                <a:ext cx="418842" cy="418842"/>
              </a:xfrm>
              <a:prstGeom prst="rect">
                <a:avLst/>
              </a:prstGeom>
            </p:spPr>
          </p:pic>
        </p:grpSp>
        <p:sp>
          <p:nvSpPr>
            <p:cNvPr id="70" name="CaixaDeTexto 164">
              <a:extLst>
                <a:ext uri="{FF2B5EF4-FFF2-40B4-BE49-F238E27FC236}">
                  <a16:creationId xmlns:a16="http://schemas.microsoft.com/office/drawing/2014/main" id="{3BAFABAA-C510-5D47-6B72-5FDA950E0717}"/>
                </a:ext>
              </a:extLst>
            </p:cNvPr>
            <p:cNvSpPr txBox="1">
              <a:spLocks/>
            </p:cNvSpPr>
            <p:nvPr/>
          </p:nvSpPr>
          <p:spPr>
            <a:xfrm>
              <a:off x="5434910" y="1456044"/>
              <a:ext cx="1468197" cy="6278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u="none" strike="noStrike" kern="1200" cap="none" spc="0" normalizeH="0" baseline="0" noProof="0">
                  <a:ln>
                    <a:noFill/>
                  </a:ln>
                  <a:solidFill>
                    <a:srgbClr val="EA2F29"/>
                  </a:solidFill>
                  <a:effectLst/>
                  <a:uLnTx/>
                  <a:uFillTx/>
                  <a:latin typeface="Dax" pitchFamily="50" charset="0"/>
                  <a:cs typeface="Segoe UI" panose="020B0502040204020203" pitchFamily="34" charset="0"/>
                </a:rPr>
                <a:t>HOSPITALAR</a:t>
              </a:r>
            </a:p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Hospitais públicos 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e particulares</a:t>
              </a:r>
            </a:p>
          </p:txBody>
        </p: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9E3D9333-759C-38BF-6012-45B437E6F1DC}"/>
                </a:ext>
              </a:extLst>
            </p:cNvPr>
            <p:cNvGrpSpPr/>
            <p:nvPr/>
          </p:nvGrpSpPr>
          <p:grpSpPr>
            <a:xfrm>
              <a:off x="5780252" y="613213"/>
              <a:ext cx="774037" cy="774037"/>
              <a:chOff x="5780252" y="613213"/>
              <a:chExt cx="774037" cy="774037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5E4B10C-EB71-B0EA-5691-7BEB6EB0142F}"/>
                  </a:ext>
                </a:extLst>
              </p:cNvPr>
              <p:cNvSpPr/>
              <p:nvPr/>
            </p:nvSpPr>
            <p:spPr>
              <a:xfrm>
                <a:off x="5780252" y="613213"/>
                <a:ext cx="774037" cy="774037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65000">
                    <a:srgbClr val="FF0000"/>
                  </a:gs>
                  <a:gs pos="100000">
                    <a:srgbClr val="EA2F2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25F19434-7C66-419F-E6E8-CF3CB6FD7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6332" y="796516"/>
                <a:ext cx="331195" cy="422872"/>
              </a:xfrm>
              <a:prstGeom prst="rect">
                <a:avLst/>
              </a:prstGeom>
            </p:spPr>
          </p:pic>
        </p:grpSp>
        <p:sp>
          <p:nvSpPr>
            <p:cNvPr id="69" name="CaixaDeTexto 163">
              <a:extLst>
                <a:ext uri="{FF2B5EF4-FFF2-40B4-BE49-F238E27FC236}">
                  <a16:creationId xmlns:a16="http://schemas.microsoft.com/office/drawing/2014/main" id="{9F20EB2E-0079-277B-CE2B-12E2C02D24D3}"/>
                </a:ext>
              </a:extLst>
            </p:cNvPr>
            <p:cNvSpPr txBox="1">
              <a:spLocks/>
            </p:cNvSpPr>
            <p:nvPr/>
          </p:nvSpPr>
          <p:spPr>
            <a:xfrm>
              <a:off x="6862950" y="1449203"/>
              <a:ext cx="1468197" cy="7848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u="none" strike="noStrike" kern="1200" cap="none" spc="0" normalizeH="0" baseline="0" noProof="0">
                  <a:ln>
                    <a:noFill/>
                  </a:ln>
                  <a:solidFill>
                    <a:srgbClr val="EA2F29"/>
                  </a:solidFill>
                  <a:effectLst/>
                  <a:uLnTx/>
                  <a:uFillTx/>
                  <a:latin typeface="Dax" pitchFamily="50" charset="0"/>
                  <a:cs typeface="Segoe UI" panose="020B0502040204020203" pitchFamily="34" charset="0"/>
                </a:rPr>
                <a:t>OUTSOURCING</a:t>
              </a:r>
            </a:p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Produção para </a:t>
              </a:r>
              <a:r>
                <a:rPr kumimoji="0" lang="pt-BR" sz="1200" u="none" strike="noStrike" kern="1200" cap="none" spc="0" normalizeH="0" baseline="0" noProof="0" err="1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farmas</a:t>
              </a: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 nacionais 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e internacionais </a:t>
              </a:r>
            </a:p>
          </p:txBody>
        </p: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D67F0F80-F6C5-92AA-ABAE-95FAC1FE7FD4}"/>
                </a:ext>
              </a:extLst>
            </p:cNvPr>
            <p:cNvGrpSpPr/>
            <p:nvPr/>
          </p:nvGrpSpPr>
          <p:grpSpPr>
            <a:xfrm>
              <a:off x="7210030" y="613213"/>
              <a:ext cx="774037" cy="774037"/>
              <a:chOff x="7210030" y="613213"/>
              <a:chExt cx="774037" cy="774037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92D93EC-143B-0178-58CF-29FCE8F10A03}"/>
                  </a:ext>
                </a:extLst>
              </p:cNvPr>
              <p:cNvSpPr/>
              <p:nvPr/>
            </p:nvSpPr>
            <p:spPr>
              <a:xfrm>
                <a:off x="7210030" y="613213"/>
                <a:ext cx="774037" cy="774037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65000">
                    <a:srgbClr val="FF0000"/>
                  </a:gs>
                  <a:gs pos="100000">
                    <a:srgbClr val="EA2F2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pic>
            <p:nvPicPr>
              <p:cNvPr id="176" name="Picture 175" descr="A white line drawing of a bottle and a gear&#10;&#10;AI-generated content may be incorrect.">
                <a:extLst>
                  <a:ext uri="{FF2B5EF4-FFF2-40B4-BE49-F238E27FC236}">
                    <a16:creationId xmlns:a16="http://schemas.microsoft.com/office/drawing/2014/main" id="{D8610C6B-3E25-CB91-530F-A857E24FC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2103" y="784201"/>
                <a:ext cx="428022" cy="428022"/>
              </a:xfrm>
              <a:prstGeom prst="rect">
                <a:avLst/>
              </a:prstGeom>
            </p:spPr>
          </p:pic>
        </p:grpSp>
        <p:sp>
          <p:nvSpPr>
            <p:cNvPr id="72" name="CaixaDeTexto 166">
              <a:extLst>
                <a:ext uri="{FF2B5EF4-FFF2-40B4-BE49-F238E27FC236}">
                  <a16:creationId xmlns:a16="http://schemas.microsoft.com/office/drawing/2014/main" id="{8A734BBA-73F1-9132-F0BE-42EA25D0F8F0}"/>
                </a:ext>
              </a:extLst>
            </p:cNvPr>
            <p:cNvSpPr txBox="1">
              <a:spLocks/>
            </p:cNvSpPr>
            <p:nvPr/>
          </p:nvSpPr>
          <p:spPr>
            <a:xfrm>
              <a:off x="2859503" y="1456044"/>
              <a:ext cx="1055806" cy="6278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u="none" strike="noStrike" kern="1200" cap="none" spc="0" normalizeH="0" baseline="0" noProof="0">
                  <a:ln>
                    <a:noFill/>
                  </a:ln>
                  <a:solidFill>
                    <a:srgbClr val="EA2F29"/>
                  </a:solidFill>
                  <a:effectLst/>
                  <a:uLnTx/>
                  <a:uFillTx/>
                  <a:latin typeface="Dax" pitchFamily="50" charset="0"/>
                  <a:cs typeface="Segoe UI" panose="020B0502040204020203" pitchFamily="34" charset="0"/>
                </a:rPr>
                <a:t>GENOM</a:t>
              </a:r>
            </a:p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Prescrição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médica</a:t>
              </a:r>
            </a:p>
          </p:txBody>
        </p: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4A2982FA-503E-2F2D-8FC0-834C1036BCB7}"/>
                </a:ext>
              </a:extLst>
            </p:cNvPr>
            <p:cNvGrpSpPr/>
            <p:nvPr/>
          </p:nvGrpSpPr>
          <p:grpSpPr>
            <a:xfrm>
              <a:off x="3013364" y="613213"/>
              <a:ext cx="774037" cy="774037"/>
              <a:chOff x="3013364" y="613213"/>
              <a:chExt cx="774037" cy="774037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FD0E580-86FA-C141-1556-9AFD3E906DDA}"/>
                  </a:ext>
                </a:extLst>
              </p:cNvPr>
              <p:cNvSpPr/>
              <p:nvPr/>
            </p:nvSpPr>
            <p:spPr>
              <a:xfrm>
                <a:off x="3013364" y="613213"/>
                <a:ext cx="774037" cy="774037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65000">
                    <a:srgbClr val="FF0000"/>
                  </a:gs>
                  <a:gs pos="100000">
                    <a:srgbClr val="EA2F2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8BA9443F-6914-EF03-C7E5-E95914101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2099" y="788239"/>
                <a:ext cx="305213" cy="423984"/>
              </a:xfrm>
              <a:prstGeom prst="rect">
                <a:avLst/>
              </a:prstGeom>
            </p:spPr>
          </p:pic>
        </p:grpSp>
        <p:sp>
          <p:nvSpPr>
            <p:cNvPr id="68" name="CaixaDeTexto 162">
              <a:extLst>
                <a:ext uri="{FF2B5EF4-FFF2-40B4-BE49-F238E27FC236}">
                  <a16:creationId xmlns:a16="http://schemas.microsoft.com/office/drawing/2014/main" id="{7EB2B911-7D54-92F3-BFD0-085E323CB644}"/>
                </a:ext>
              </a:extLst>
            </p:cNvPr>
            <p:cNvSpPr txBox="1">
              <a:spLocks/>
            </p:cNvSpPr>
            <p:nvPr/>
          </p:nvSpPr>
          <p:spPr>
            <a:xfrm>
              <a:off x="8568363" y="1449203"/>
              <a:ext cx="863804" cy="6278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u="none" strike="noStrike" kern="1200" cap="none" spc="0" normalizeH="0" baseline="0" noProof="0">
                  <a:ln>
                    <a:noFill/>
                  </a:ln>
                  <a:solidFill>
                    <a:srgbClr val="EA2F29"/>
                  </a:solidFill>
                  <a:effectLst/>
                  <a:uLnTx/>
                  <a:uFillTx/>
                  <a:latin typeface="Dax" pitchFamily="50" charset="0"/>
                  <a:cs typeface="Segoe UI" panose="020B0502040204020203" pitchFamily="34" charset="0"/>
                </a:rPr>
                <a:t>AGENER</a:t>
              </a:r>
            </a:p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Saúde 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animal</a:t>
              </a:r>
            </a:p>
          </p:txBody>
        </p: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5E574814-67BA-C3DC-9B8E-6C15CC90386E}"/>
                </a:ext>
              </a:extLst>
            </p:cNvPr>
            <p:cNvGrpSpPr/>
            <p:nvPr/>
          </p:nvGrpSpPr>
          <p:grpSpPr>
            <a:xfrm>
              <a:off x="8613247" y="613213"/>
              <a:ext cx="774037" cy="774037"/>
              <a:chOff x="8613247" y="613213"/>
              <a:chExt cx="774037" cy="774037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9C1EA41-C586-44F3-1430-2D521D3EE956}"/>
                  </a:ext>
                </a:extLst>
              </p:cNvPr>
              <p:cNvSpPr/>
              <p:nvPr/>
            </p:nvSpPr>
            <p:spPr>
              <a:xfrm>
                <a:off x="8613247" y="613213"/>
                <a:ext cx="774037" cy="774037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65000">
                    <a:srgbClr val="FF0000"/>
                  </a:gs>
                  <a:gs pos="100000">
                    <a:srgbClr val="EA2F2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1269A505-401C-4DF3-1383-1A03C4EBF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03052" y="836639"/>
                <a:ext cx="603867" cy="335482"/>
              </a:xfrm>
              <a:prstGeom prst="rect">
                <a:avLst/>
              </a:prstGeom>
            </p:spPr>
          </p:pic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6DEA499-506B-D5F9-4135-6720098AE5D3}"/>
              </a:ext>
            </a:extLst>
          </p:cNvPr>
          <p:cNvGrpSpPr/>
          <p:nvPr/>
        </p:nvGrpSpPr>
        <p:grpSpPr>
          <a:xfrm>
            <a:off x="9705955" y="0"/>
            <a:ext cx="2486045" cy="6103290"/>
            <a:chOff x="9705955" y="0"/>
            <a:chExt cx="2486045" cy="6103290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D086C5C8-4BB6-FA7F-DA0B-CB89584A3990}"/>
                </a:ext>
              </a:extLst>
            </p:cNvPr>
            <p:cNvSpPr/>
            <p:nvPr/>
          </p:nvSpPr>
          <p:spPr>
            <a:xfrm rot="5400000">
              <a:off x="7918614" y="1829904"/>
              <a:ext cx="6103290" cy="2443481"/>
            </a:xfrm>
            <a:prstGeom prst="homePlate">
              <a:avLst>
                <a:gd name="adj" fmla="val 1083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E186C2-50BD-47DB-4C9E-377C399998A9}"/>
                </a:ext>
              </a:extLst>
            </p:cNvPr>
            <p:cNvCxnSpPr/>
            <p:nvPr/>
          </p:nvCxnSpPr>
          <p:spPr>
            <a:xfrm>
              <a:off x="10698480" y="965200"/>
              <a:ext cx="1493520" cy="0"/>
            </a:xfrm>
            <a:prstGeom prst="line">
              <a:avLst/>
            </a:prstGeom>
            <a:ln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67A35F9-8820-7466-1C29-CE49324067C2}"/>
                </a:ext>
              </a:extLst>
            </p:cNvPr>
            <p:cNvCxnSpPr/>
            <p:nvPr/>
          </p:nvCxnSpPr>
          <p:spPr>
            <a:xfrm>
              <a:off x="10698480" y="2052320"/>
              <a:ext cx="1493520" cy="0"/>
            </a:xfrm>
            <a:prstGeom prst="line">
              <a:avLst/>
            </a:prstGeom>
            <a:ln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A5F658-A8DE-C237-63BB-7A386035826D}"/>
                </a:ext>
              </a:extLst>
            </p:cNvPr>
            <p:cNvCxnSpPr/>
            <p:nvPr/>
          </p:nvCxnSpPr>
          <p:spPr>
            <a:xfrm>
              <a:off x="10698480" y="2900680"/>
              <a:ext cx="1493520" cy="0"/>
            </a:xfrm>
            <a:prstGeom prst="line">
              <a:avLst/>
            </a:prstGeom>
            <a:ln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F927E49-99CE-1183-E9AB-1CB8307E026B}"/>
                </a:ext>
              </a:extLst>
            </p:cNvPr>
            <p:cNvCxnSpPr/>
            <p:nvPr/>
          </p:nvCxnSpPr>
          <p:spPr>
            <a:xfrm>
              <a:off x="10698480" y="3766589"/>
              <a:ext cx="1493520" cy="0"/>
            </a:xfrm>
            <a:prstGeom prst="line">
              <a:avLst/>
            </a:prstGeom>
            <a:ln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FC9C0E1-CECD-6C3F-8C8A-7F6CF03B4298}"/>
                </a:ext>
              </a:extLst>
            </p:cNvPr>
            <p:cNvCxnSpPr/>
            <p:nvPr/>
          </p:nvCxnSpPr>
          <p:spPr>
            <a:xfrm>
              <a:off x="10698480" y="4843145"/>
              <a:ext cx="1493520" cy="0"/>
            </a:xfrm>
            <a:prstGeom prst="line">
              <a:avLst/>
            </a:prstGeom>
            <a:ln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529E08C7-C665-64B2-35D1-3752A5E77822}"/>
                </a:ext>
              </a:extLst>
            </p:cNvPr>
            <p:cNvGrpSpPr/>
            <p:nvPr/>
          </p:nvGrpSpPr>
          <p:grpSpPr>
            <a:xfrm>
              <a:off x="9705955" y="1090251"/>
              <a:ext cx="2315241" cy="831178"/>
              <a:chOff x="9705955" y="1090251"/>
              <a:chExt cx="2315241" cy="831178"/>
            </a:xfrm>
          </p:grpSpPr>
          <p:sp>
            <p:nvSpPr>
              <p:cNvPr id="21" name="CaixaDeTexto 1">
                <a:extLst>
                  <a:ext uri="{FF2B5EF4-FFF2-40B4-BE49-F238E27FC236}">
                    <a16:creationId xmlns:a16="http://schemas.microsoft.com/office/drawing/2014/main" id="{5681AB21-480D-6838-AD89-93E8160106B2}"/>
                  </a:ext>
                </a:extLst>
              </p:cNvPr>
              <p:cNvSpPr txBox="1"/>
              <p:nvPr/>
            </p:nvSpPr>
            <p:spPr>
              <a:xfrm>
                <a:off x="10698479" y="1179927"/>
                <a:ext cx="1322717" cy="7201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Empresa Multinacional com capital </a:t>
                </a:r>
                <a:b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100% nacional</a:t>
                </a:r>
              </a:p>
            </p:txBody>
          </p:sp>
          <p:pic>
            <p:nvPicPr>
              <p:cNvPr id="41" name="Picture 40" descr="A screenshot of a phone&#10;&#10;AI-generated content may be incorrect.">
                <a:extLst>
                  <a:ext uri="{FF2B5EF4-FFF2-40B4-BE49-F238E27FC236}">
                    <a16:creationId xmlns:a16="http://schemas.microsoft.com/office/drawing/2014/main" id="{13459900-1E4B-A76C-57B7-B8882E221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43" t="30027" r="25164" b="53127"/>
              <a:stretch>
                <a:fillRect/>
              </a:stretch>
            </p:blipFill>
            <p:spPr>
              <a:xfrm>
                <a:off x="9705955" y="1090251"/>
                <a:ext cx="975772" cy="831178"/>
              </a:xfrm>
              <a:prstGeom prst="rect">
                <a:avLst/>
              </a:prstGeom>
            </p:spPr>
          </p:pic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E5AFAD25-466E-AD3D-92B3-F62C73A82198}"/>
                </a:ext>
              </a:extLst>
            </p:cNvPr>
            <p:cNvGrpSpPr/>
            <p:nvPr/>
          </p:nvGrpSpPr>
          <p:grpSpPr>
            <a:xfrm>
              <a:off x="9859061" y="5025706"/>
              <a:ext cx="2277382" cy="651923"/>
              <a:chOff x="9813507" y="5001739"/>
              <a:chExt cx="2277382" cy="651923"/>
            </a:xfrm>
          </p:grpSpPr>
          <p:sp>
            <p:nvSpPr>
              <p:cNvPr id="26" name="CaixaDeTexto 44">
                <a:extLst>
                  <a:ext uri="{FF2B5EF4-FFF2-40B4-BE49-F238E27FC236}">
                    <a16:creationId xmlns:a16="http://schemas.microsoft.com/office/drawing/2014/main" id="{CA4DC90A-4F59-453F-FF40-BA2F89994598}"/>
                  </a:ext>
                </a:extLst>
              </p:cNvPr>
              <p:cNvSpPr txBox="1"/>
              <p:nvPr/>
            </p:nvSpPr>
            <p:spPr>
              <a:xfrm>
                <a:off x="10642923" y="5007331"/>
                <a:ext cx="1447966" cy="646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Plantio de 800 mil </a:t>
                </a:r>
                <a:r>
                  <a: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mudas nativas em 2026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ax Light" pitchFamily="50" charset="0"/>
                </a:endParaRPr>
              </a:p>
            </p:txBody>
          </p:sp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FF63346E-B284-00FD-E451-2C85F531FD26}"/>
                  </a:ext>
                </a:extLst>
              </p:cNvPr>
              <p:cNvGrpSpPr/>
              <p:nvPr/>
            </p:nvGrpSpPr>
            <p:grpSpPr>
              <a:xfrm>
                <a:off x="9813507" y="5001739"/>
                <a:ext cx="637834" cy="637834"/>
                <a:chOff x="9813507" y="5001739"/>
                <a:chExt cx="637834" cy="637834"/>
              </a:xfrm>
            </p:grpSpPr>
            <p:pic>
              <p:nvPicPr>
                <p:cNvPr id="38" name="Image" descr="Image">
                  <a:extLst>
                    <a:ext uri="{FF2B5EF4-FFF2-40B4-BE49-F238E27FC236}">
                      <a16:creationId xmlns:a16="http://schemas.microsoft.com/office/drawing/2014/main" id="{A75DD0D8-6380-6682-AD84-2FDA1B2F76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biLevel thresh="25000"/>
                </a:blip>
                <a:stretch>
                  <a:fillRect/>
                </a:stretch>
              </p:blipFill>
              <p:spPr>
                <a:xfrm>
                  <a:off x="9909193" y="5058935"/>
                  <a:ext cx="437328" cy="4524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13004B5-E5EC-EF3C-F45A-DE61597188A1}"/>
                    </a:ext>
                  </a:extLst>
                </p:cNvPr>
                <p:cNvSpPr/>
                <p:nvPr/>
              </p:nvSpPr>
              <p:spPr>
                <a:xfrm>
                  <a:off x="9813507" y="5001739"/>
                  <a:ext cx="637834" cy="637834"/>
                </a:xfrm>
                <a:prstGeom prst="ellipse">
                  <a:avLst/>
                </a:prstGeom>
                <a:noFill/>
                <a:ln w="12700">
                  <a:solidFill>
                    <a:srgbClr val="DE0E1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latin typeface="Dax Light" pitchFamily="50" charset="0"/>
                  </a:endParaRPr>
                </a:p>
              </p:txBody>
            </p:sp>
          </p:grp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691C3F2A-E2C1-E6FE-0ABA-5ECBA5F3E280}"/>
                </a:ext>
              </a:extLst>
            </p:cNvPr>
            <p:cNvGrpSpPr/>
            <p:nvPr/>
          </p:nvGrpSpPr>
          <p:grpSpPr>
            <a:xfrm>
              <a:off x="9836434" y="372968"/>
              <a:ext cx="1793446" cy="573874"/>
              <a:chOff x="9836434" y="372968"/>
              <a:chExt cx="1793446" cy="573874"/>
            </a:xfrm>
          </p:grpSpPr>
          <p:sp>
            <p:nvSpPr>
              <p:cNvPr id="24" name="CaixaDeTexto 42">
                <a:extLst>
                  <a:ext uri="{FF2B5EF4-FFF2-40B4-BE49-F238E27FC236}">
                    <a16:creationId xmlns:a16="http://schemas.microsoft.com/office/drawing/2014/main" id="{6F92FDFA-032D-F0A7-DEFB-374A86EBA1F4}"/>
                  </a:ext>
                </a:extLst>
              </p:cNvPr>
              <p:cNvSpPr txBox="1"/>
              <p:nvPr/>
            </p:nvSpPr>
            <p:spPr>
              <a:xfrm>
                <a:off x="10698480" y="464725"/>
                <a:ext cx="931400" cy="4062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" pitchFamily="50" charset="0"/>
                    <a:cs typeface="Segoe UI" panose="020B0502040204020203" pitchFamily="34" charset="0"/>
                  </a:rPr>
                  <a:t>anos</a:t>
                </a:r>
                <a:r>
                  <a:rPr kumimoji="0" lang="pt-BR" sz="1200" b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Pro" panose="020B0504030101020102" pitchFamily="34" charset="0"/>
                    <a:cs typeface="Segoe UI" panose="020B0502040204020203" pitchFamily="34" charset="0"/>
                  </a:rPr>
                  <a:t> </a:t>
                </a:r>
                <a:b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Pro" panose="020B0504030101020102" pitchFamily="34" charset="0"/>
                    <a:cs typeface="Segoe UI" panose="020B0502040204020203" pitchFamily="34" charset="0"/>
                  </a:rPr>
                </a:b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de história 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5254E99-0968-EC6A-D481-02ADF5D08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6434" y="372968"/>
                <a:ext cx="808727" cy="573874"/>
              </a:xfrm>
              <a:prstGeom prst="rect">
                <a:avLst/>
              </a:prstGeom>
            </p:spPr>
          </p:pic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9F1EF25-B510-F480-C7CD-BE0A3EA66581}"/>
                </a:ext>
              </a:extLst>
            </p:cNvPr>
            <p:cNvGrpSpPr/>
            <p:nvPr/>
          </p:nvGrpSpPr>
          <p:grpSpPr>
            <a:xfrm>
              <a:off x="9748518" y="2981759"/>
              <a:ext cx="2288928" cy="784830"/>
              <a:chOff x="9732268" y="2008042"/>
              <a:chExt cx="2288928" cy="784830"/>
            </a:xfrm>
          </p:grpSpPr>
          <p:sp>
            <p:nvSpPr>
              <p:cNvPr id="23" name="CaixaDeTexto 35">
                <a:extLst>
                  <a:ext uri="{FF2B5EF4-FFF2-40B4-BE49-F238E27FC236}">
                    <a16:creationId xmlns:a16="http://schemas.microsoft.com/office/drawing/2014/main" id="{DE7DEFA6-9679-4BFD-E125-84FEC247A4DD}"/>
                  </a:ext>
                </a:extLst>
              </p:cNvPr>
              <p:cNvSpPr txBox="1"/>
              <p:nvPr/>
            </p:nvSpPr>
            <p:spPr>
              <a:xfrm>
                <a:off x="10698479" y="2165723"/>
                <a:ext cx="1322717" cy="4062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+ de 8400 colaboradores</a:t>
                </a:r>
              </a:p>
            </p:txBody>
          </p:sp>
          <p:pic>
            <p:nvPicPr>
              <p:cNvPr id="2" name="Picture 40" descr="A screenshot of a phone&#10;&#10;AI-generated content may be incorrect.">
                <a:extLst>
                  <a:ext uri="{FF2B5EF4-FFF2-40B4-BE49-F238E27FC236}">
                    <a16:creationId xmlns:a16="http://schemas.microsoft.com/office/drawing/2014/main" id="{5DB02A2F-8EBE-5BF0-5C00-F5C212D20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60" t="48220" r="29259" b="35873"/>
              <a:stretch>
                <a:fillRect/>
              </a:stretch>
            </p:blipFill>
            <p:spPr>
              <a:xfrm>
                <a:off x="9732268" y="2008042"/>
                <a:ext cx="857662" cy="784830"/>
              </a:xfrm>
              <a:prstGeom prst="rect">
                <a:avLst/>
              </a:prstGeom>
            </p:spPr>
          </p:pic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5CC28D23-8BF4-FC49-5C15-4B72642E44BC}"/>
                </a:ext>
              </a:extLst>
            </p:cNvPr>
            <p:cNvGrpSpPr/>
            <p:nvPr/>
          </p:nvGrpSpPr>
          <p:grpSpPr>
            <a:xfrm>
              <a:off x="9739037" y="3880805"/>
              <a:ext cx="2239951" cy="857995"/>
              <a:chOff x="9706312" y="2819247"/>
              <a:chExt cx="2239951" cy="857995"/>
            </a:xfrm>
          </p:grpSpPr>
          <p:sp>
            <p:nvSpPr>
              <p:cNvPr id="22" name="CaixaDeTexto 4">
                <a:extLst>
                  <a:ext uri="{FF2B5EF4-FFF2-40B4-BE49-F238E27FC236}">
                    <a16:creationId xmlns:a16="http://schemas.microsoft.com/office/drawing/2014/main" id="{8341A9EA-B5D0-4A71-39EC-98F6AD246D97}"/>
                  </a:ext>
                </a:extLst>
              </p:cNvPr>
              <p:cNvSpPr txBox="1"/>
              <p:nvPr/>
            </p:nvSpPr>
            <p:spPr>
              <a:xfrm>
                <a:off x="10698479" y="2904573"/>
                <a:ext cx="1247784" cy="7201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Capacidade </a:t>
                </a:r>
                <a:b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de exportação para mais </a:t>
                </a:r>
                <a:b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de 70 países </a:t>
                </a:r>
              </a:p>
            </p:txBody>
          </p:sp>
          <p:pic>
            <p:nvPicPr>
              <p:cNvPr id="15" name="Picture 40" descr="A screenshot of a phone&#10;&#10;AI-generated content may be incorrect.">
                <a:extLst>
                  <a:ext uri="{FF2B5EF4-FFF2-40B4-BE49-F238E27FC236}">
                    <a16:creationId xmlns:a16="http://schemas.microsoft.com/office/drawing/2014/main" id="{310646EF-0EA7-2839-A3DE-94DF09CF0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60" t="64348" r="29259" b="18262"/>
              <a:stretch>
                <a:fillRect/>
              </a:stretch>
            </p:blipFill>
            <p:spPr>
              <a:xfrm>
                <a:off x="9706312" y="2819247"/>
                <a:ext cx="857662" cy="857995"/>
              </a:xfrm>
              <a:prstGeom prst="rect">
                <a:avLst/>
              </a:prstGeom>
            </p:spPr>
          </p:pic>
        </p:grpSp>
        <p:sp>
          <p:nvSpPr>
            <p:cNvPr id="40" name="CaixaDeTexto 4">
              <a:extLst>
                <a:ext uri="{FF2B5EF4-FFF2-40B4-BE49-F238E27FC236}">
                  <a16:creationId xmlns:a16="http://schemas.microsoft.com/office/drawing/2014/main" id="{144E3611-A32D-811F-7EF3-15866EBDD304}"/>
                </a:ext>
              </a:extLst>
            </p:cNvPr>
            <p:cNvSpPr txBox="1"/>
            <p:nvPr/>
          </p:nvSpPr>
          <p:spPr>
            <a:xfrm>
              <a:off x="10629830" y="2234033"/>
              <a:ext cx="1407616" cy="5632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5ª posição entre os 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ax Light" pitchFamily="50" charset="0"/>
                  <a:cs typeface="Segoe UI" panose="020B0502040204020203" pitchFamily="34" charset="0"/>
                </a:rPr>
                <a:t>laboratórios nacionais</a:t>
              </a:r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53F7804A-03FC-A599-2F77-332885955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9291"/>
            <a:stretch>
              <a:fillRect/>
            </a:stretch>
          </p:blipFill>
          <p:spPr>
            <a:xfrm>
              <a:off x="9844691" y="2170485"/>
              <a:ext cx="719138" cy="684735"/>
            </a:xfrm>
            <a:prstGeom prst="rect">
              <a:avLst/>
            </a:prstGeom>
          </p:spPr>
        </p:pic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FAD5C123-4C6E-247E-9E3D-C845E9A875D3}"/>
              </a:ext>
            </a:extLst>
          </p:cNvPr>
          <p:cNvGrpSpPr/>
          <p:nvPr/>
        </p:nvGrpSpPr>
        <p:grpSpPr>
          <a:xfrm>
            <a:off x="367305" y="4072832"/>
            <a:ext cx="7450899" cy="2445602"/>
            <a:chOff x="367305" y="4072832"/>
            <a:chExt cx="7450899" cy="2445602"/>
          </a:xfrm>
        </p:grpSpPr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6CB86370-2E59-64DE-8AF3-F2E3010EF8C1}"/>
                </a:ext>
              </a:extLst>
            </p:cNvPr>
            <p:cNvGrpSpPr/>
            <p:nvPr/>
          </p:nvGrpSpPr>
          <p:grpSpPr>
            <a:xfrm>
              <a:off x="367305" y="4072832"/>
              <a:ext cx="7408138" cy="616737"/>
              <a:chOff x="367305" y="4072832"/>
              <a:chExt cx="7408138" cy="616737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53CEBBC-60A0-A389-84A2-6E8B0BF785A3}"/>
                  </a:ext>
                </a:extLst>
              </p:cNvPr>
              <p:cNvSpPr/>
              <p:nvPr/>
            </p:nvSpPr>
            <p:spPr>
              <a:xfrm>
                <a:off x="5316215" y="4072833"/>
                <a:ext cx="2459228" cy="588418"/>
              </a:xfrm>
              <a:prstGeom prst="rect">
                <a:avLst/>
              </a:prstGeom>
              <a:solidFill>
                <a:srgbClr val="4C525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61" name="Pentagon 160">
                <a:extLst>
                  <a:ext uri="{FF2B5EF4-FFF2-40B4-BE49-F238E27FC236}">
                    <a16:creationId xmlns:a16="http://schemas.microsoft.com/office/drawing/2014/main" id="{900CECE4-56FF-883D-06DE-46147045B1EC}"/>
                  </a:ext>
                </a:extLst>
              </p:cNvPr>
              <p:cNvSpPr/>
              <p:nvPr/>
            </p:nvSpPr>
            <p:spPr>
              <a:xfrm>
                <a:off x="367305" y="4072832"/>
                <a:ext cx="5067605" cy="603496"/>
              </a:xfrm>
              <a:prstGeom prst="homePlate">
                <a:avLst>
                  <a:gd name="adj" fmla="val 19358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/>
              </a:p>
            </p:txBody>
          </p:sp>
          <p:sp>
            <p:nvSpPr>
              <p:cNvPr id="129" name="CaixaDeTexto 37">
                <a:extLst>
                  <a:ext uri="{FF2B5EF4-FFF2-40B4-BE49-F238E27FC236}">
                    <a16:creationId xmlns:a16="http://schemas.microsoft.com/office/drawing/2014/main" id="{1E3FD55B-7988-EE49-A257-D51BAE772A1F}"/>
                  </a:ext>
                </a:extLst>
              </p:cNvPr>
              <p:cNvSpPr txBox="1"/>
              <p:nvPr/>
            </p:nvSpPr>
            <p:spPr>
              <a:xfrm>
                <a:off x="483554" y="4126338"/>
                <a:ext cx="4688870" cy="5632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kumimoji="0" lang="pt-BR" sz="1800" u="none" strike="noStrike" kern="1200" cap="none" spc="9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UM DOS MAIORES COMPLEXOS INDUSTRIAIS FARMACÊUTICOS NACIONAIS</a:t>
                </a:r>
                <a:endParaRPr lang="pt-BR" sz="1800" spc="90">
                  <a:solidFill>
                    <a:schemeClr val="bg1"/>
                  </a:solidFill>
                  <a:latin typeface="Dax Light" pitchFamily="50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2" name="CaixaDeTexto 37">
                <a:extLst>
                  <a:ext uri="{FF2B5EF4-FFF2-40B4-BE49-F238E27FC236}">
                    <a16:creationId xmlns:a16="http://schemas.microsoft.com/office/drawing/2014/main" id="{BE24FC13-66AC-D2DE-5B6B-D9EF06B33AE5}"/>
                  </a:ext>
                </a:extLst>
              </p:cNvPr>
              <p:cNvSpPr txBox="1"/>
              <p:nvPr/>
            </p:nvSpPr>
            <p:spPr>
              <a:xfrm>
                <a:off x="6361803" y="4249512"/>
                <a:ext cx="1296692" cy="31470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700" u="none" strike="noStrike" kern="1200" cap="none" spc="0" normalizeH="0" baseline="0" noProof="0" dirty="0">
                    <a:ln>
                      <a:noFill/>
                    </a:ln>
                    <a:solidFill>
                      <a:srgbClr val="BFE8E4"/>
                    </a:solidFill>
                    <a:effectLst/>
                    <a:uLnTx/>
                    <a:uFillTx/>
                    <a:latin typeface="Dax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</a:t>
                </a:r>
                <a:r>
                  <a:rPr lang="pt-BR" sz="1700" dirty="0">
                    <a:solidFill>
                      <a:srgbClr val="BFE8E4"/>
                    </a:solidFill>
                    <a:latin typeface="Dax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90</a:t>
                </a:r>
                <a:r>
                  <a:rPr kumimoji="0" lang="pt-BR" sz="1700" u="none" strike="noStrike" kern="1200" cap="none" spc="0" normalizeH="0" baseline="0" noProof="0" dirty="0">
                    <a:ln>
                      <a:noFill/>
                    </a:ln>
                    <a:solidFill>
                      <a:srgbClr val="BFE8E4"/>
                    </a:solidFill>
                    <a:effectLst/>
                    <a:uLnTx/>
                    <a:uFillTx/>
                    <a:latin typeface="Dax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.000 m</a:t>
                </a:r>
                <a:r>
                  <a:rPr kumimoji="0" lang="pt-BR" sz="1700" u="none" strike="noStrike" kern="1200" cap="none" spc="0" normalizeH="0" baseline="30000" noProof="0" dirty="0">
                    <a:ln>
                      <a:noFill/>
                    </a:ln>
                    <a:solidFill>
                      <a:srgbClr val="BFE8E4"/>
                    </a:solidFill>
                    <a:effectLst/>
                    <a:uLnTx/>
                    <a:uFillTx/>
                    <a:latin typeface="Dax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2</a:t>
                </a:r>
              </a:p>
            </p:txBody>
          </p:sp>
          <p:sp>
            <p:nvSpPr>
              <p:cNvPr id="163" name="CaixaDeTexto 37">
                <a:extLst>
                  <a:ext uri="{FF2B5EF4-FFF2-40B4-BE49-F238E27FC236}">
                    <a16:creationId xmlns:a16="http://schemas.microsoft.com/office/drawing/2014/main" id="{14F1A6CD-F00C-5F7E-E398-3395F4CBB1C0}"/>
                  </a:ext>
                </a:extLst>
              </p:cNvPr>
              <p:cNvSpPr txBox="1"/>
              <p:nvPr/>
            </p:nvSpPr>
            <p:spPr>
              <a:xfrm>
                <a:off x="5393243" y="4196825"/>
                <a:ext cx="1002433" cy="40626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r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srgbClr val="BFE8E4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Área </a:t>
                </a:r>
                <a:b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srgbClr val="BFE8E4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</a:br>
                <a:r>
                  <a:rPr kumimoji="0" lang="pt-BR" sz="1200" u="none" strike="noStrike" kern="1200" cap="none" spc="0" normalizeH="0" baseline="0" noProof="0">
                    <a:ln>
                      <a:noFill/>
                    </a:ln>
                    <a:solidFill>
                      <a:srgbClr val="BFE8E4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" panose="020B0502040204020203" pitchFamily="34" charset="0"/>
                  </a:rPr>
                  <a:t>Construída</a:t>
                </a:r>
              </a:p>
            </p:txBody>
          </p:sp>
        </p:grp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7550F2AA-DBC7-3BA2-357A-360026A599C9}"/>
                </a:ext>
              </a:extLst>
            </p:cNvPr>
            <p:cNvGrpSpPr/>
            <p:nvPr/>
          </p:nvGrpSpPr>
          <p:grpSpPr>
            <a:xfrm>
              <a:off x="1622338" y="4778513"/>
              <a:ext cx="1183086" cy="858064"/>
              <a:chOff x="384868" y="4752575"/>
              <a:chExt cx="1183086" cy="858064"/>
            </a:xfrm>
          </p:grpSpPr>
          <p:pic>
            <p:nvPicPr>
              <p:cNvPr id="130" name="Imagem 196">
                <a:extLst>
                  <a:ext uri="{FF2B5EF4-FFF2-40B4-BE49-F238E27FC236}">
                    <a16:creationId xmlns:a16="http://schemas.microsoft.com/office/drawing/2014/main" id="{432DDB00-5AFC-CDE5-52B3-74350796E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4869" y="4752575"/>
                <a:ext cx="1183085" cy="591800"/>
              </a:xfrm>
              <a:prstGeom prst="rect">
                <a:avLst/>
              </a:prstGeom>
            </p:spPr>
          </p:pic>
          <p:sp>
            <p:nvSpPr>
              <p:cNvPr id="132" name="CaixaDeTexto 232">
                <a:extLst>
                  <a:ext uri="{FF2B5EF4-FFF2-40B4-BE49-F238E27FC236}">
                    <a16:creationId xmlns:a16="http://schemas.microsoft.com/office/drawing/2014/main" id="{979B8CE1-9562-AEAC-8A77-830AFE3367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868" y="5414431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Taboão da Serra (SP)</a:t>
                </a:r>
              </a:p>
            </p:txBody>
          </p:sp>
        </p:grp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473A0345-DEAC-24EE-F5A1-63C426E8F301}"/>
                </a:ext>
              </a:extLst>
            </p:cNvPr>
            <p:cNvGrpSpPr/>
            <p:nvPr/>
          </p:nvGrpSpPr>
          <p:grpSpPr>
            <a:xfrm>
              <a:off x="4084222" y="4778513"/>
              <a:ext cx="1183086" cy="821000"/>
              <a:chOff x="2844376" y="4752575"/>
              <a:chExt cx="1183086" cy="821000"/>
            </a:xfrm>
          </p:grpSpPr>
          <p:pic>
            <p:nvPicPr>
              <p:cNvPr id="131" name="Imagem 198">
                <a:extLst>
                  <a:ext uri="{FF2B5EF4-FFF2-40B4-BE49-F238E27FC236}">
                    <a16:creationId xmlns:a16="http://schemas.microsoft.com/office/drawing/2014/main" id="{CC2DEBE8-258F-C1A8-C37B-A38ADC72C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44377" y="4752575"/>
                <a:ext cx="1183085" cy="591800"/>
              </a:xfrm>
              <a:prstGeom prst="rect">
                <a:avLst/>
              </a:prstGeom>
            </p:spPr>
          </p:pic>
          <p:sp>
            <p:nvSpPr>
              <p:cNvPr id="134" name="CaixaDeTexto 234">
                <a:extLst>
                  <a:ext uri="{FF2B5EF4-FFF2-40B4-BE49-F238E27FC236}">
                    <a16:creationId xmlns:a16="http://schemas.microsoft.com/office/drawing/2014/main" id="{56BA4299-3026-7136-17A6-22B67D0D47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4376" y="5377367"/>
                <a:ext cx="775124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Union </a:t>
                </a:r>
                <a:r>
                  <a:rPr kumimoji="0" lang="pt-BR" sz="750" u="none" strike="noStrike" kern="1200" cap="none" spc="0" normalizeH="0" baseline="0" noProof="0" err="1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Agener</a:t>
                </a: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(EUA)</a:t>
                </a:r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E8927205-5137-FDB5-8C67-79FE8FD0A78E}"/>
                </a:ext>
              </a:extLst>
            </p:cNvPr>
            <p:cNvGrpSpPr/>
            <p:nvPr/>
          </p:nvGrpSpPr>
          <p:grpSpPr>
            <a:xfrm>
              <a:off x="399762" y="4778513"/>
              <a:ext cx="1191637" cy="833125"/>
              <a:chOff x="1615454" y="4752575"/>
              <a:chExt cx="1191637" cy="833125"/>
            </a:xfrm>
          </p:grpSpPr>
          <p:sp>
            <p:nvSpPr>
              <p:cNvPr id="133" name="CaixaDeTexto 233">
                <a:extLst>
                  <a:ext uri="{FF2B5EF4-FFF2-40B4-BE49-F238E27FC236}">
                    <a16:creationId xmlns:a16="http://schemas.microsoft.com/office/drawing/2014/main" id="{D0E4826C-EE8C-1DB1-5213-832BDF5263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4005" y="5389492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São Paulo (SP)</a:t>
                </a:r>
              </a:p>
            </p:txBody>
          </p:sp>
          <p:pic>
            <p:nvPicPr>
              <p:cNvPr id="135" name="Imagem 14" descr="Imagem de jogo de vídeo game&#10;&#10;O conteúdo gerado por IA pode estar incorreto.">
                <a:extLst>
                  <a:ext uri="{FF2B5EF4-FFF2-40B4-BE49-F238E27FC236}">
                    <a16:creationId xmlns:a16="http://schemas.microsoft.com/office/drawing/2014/main" id="{C071445F-0BB5-B2EA-DC42-6BDE9F55A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4" t="8844" r="-2054" b="30413"/>
              <a:stretch/>
            </p:blipFill>
            <p:spPr>
              <a:xfrm>
                <a:off x="1615454" y="4752575"/>
                <a:ext cx="1191417" cy="590032"/>
              </a:xfrm>
              <a:prstGeom prst="rect">
                <a:avLst/>
              </a:prstGeom>
            </p:spPr>
          </p:pic>
        </p:grp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9497478B-4C76-4E17-6559-66C9B8E35FBB}"/>
                </a:ext>
              </a:extLst>
            </p:cNvPr>
            <p:cNvGrpSpPr/>
            <p:nvPr/>
          </p:nvGrpSpPr>
          <p:grpSpPr>
            <a:xfrm>
              <a:off x="5303884" y="4778513"/>
              <a:ext cx="1203812" cy="821000"/>
              <a:chOff x="5303884" y="4752575"/>
              <a:chExt cx="1203812" cy="821000"/>
            </a:xfrm>
          </p:grpSpPr>
          <p:pic>
            <p:nvPicPr>
              <p:cNvPr id="136" name="Imagem 194">
                <a:extLst>
                  <a:ext uri="{FF2B5EF4-FFF2-40B4-BE49-F238E27FC236}">
                    <a16:creationId xmlns:a16="http://schemas.microsoft.com/office/drawing/2014/main" id="{402E100C-95CC-06AC-FB77-6417AEB55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4611" y="4752575"/>
                <a:ext cx="1183085" cy="591800"/>
              </a:xfrm>
              <a:prstGeom prst="rect">
                <a:avLst/>
              </a:prstGeom>
            </p:spPr>
          </p:pic>
          <p:sp>
            <p:nvSpPr>
              <p:cNvPr id="140" name="CaixaDeTexto 229">
                <a:extLst>
                  <a:ext uri="{FF2B5EF4-FFF2-40B4-BE49-F238E27FC236}">
                    <a16:creationId xmlns:a16="http://schemas.microsoft.com/office/drawing/2014/main" id="{9CDD7E8C-15B6-D3F5-06D1-7DC5205CB9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03884" y="5377367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Pouso Alegre (MG)</a:t>
                </a:r>
              </a:p>
            </p:txBody>
          </p:sp>
        </p:grpSp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A945BC29-73D2-A0C6-571B-E01C35743C49}"/>
                </a:ext>
              </a:extLst>
            </p:cNvPr>
            <p:cNvGrpSpPr/>
            <p:nvPr/>
          </p:nvGrpSpPr>
          <p:grpSpPr>
            <a:xfrm>
              <a:off x="4078992" y="5664827"/>
              <a:ext cx="1183086" cy="847126"/>
              <a:chOff x="-855352" y="5657530"/>
              <a:chExt cx="1183086" cy="847126"/>
            </a:xfrm>
          </p:grpSpPr>
          <p:pic>
            <p:nvPicPr>
              <p:cNvPr id="137" name="Imagem 200">
                <a:extLst>
                  <a:ext uri="{FF2B5EF4-FFF2-40B4-BE49-F238E27FC236}">
                    <a16:creationId xmlns:a16="http://schemas.microsoft.com/office/drawing/2014/main" id="{57FD7665-80B0-931E-B977-B58CD540A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855351" y="5657530"/>
                <a:ext cx="1183085" cy="591800"/>
              </a:xfrm>
              <a:prstGeom prst="rect">
                <a:avLst/>
              </a:prstGeom>
            </p:spPr>
          </p:pic>
          <p:sp>
            <p:nvSpPr>
              <p:cNvPr id="142" name="CaixaDeTexto 236">
                <a:extLst>
                  <a:ext uri="{FF2B5EF4-FFF2-40B4-BE49-F238E27FC236}">
                    <a16:creationId xmlns:a16="http://schemas.microsoft.com/office/drawing/2014/main" id="{0A0ECECD-1993-26F4-1090-72DF2155ED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855352" y="6308448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 err="1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Bthek</a:t>
                </a: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 – Unidade   Biotecnologia Brasília (DF)</a:t>
                </a:r>
              </a:p>
            </p:txBody>
          </p:sp>
        </p:grpSp>
        <p:grpSp>
          <p:nvGrpSpPr>
            <p:cNvPr id="95" name="Agrupar 94">
              <a:extLst>
                <a:ext uri="{FF2B5EF4-FFF2-40B4-BE49-F238E27FC236}">
                  <a16:creationId xmlns:a16="http://schemas.microsoft.com/office/drawing/2014/main" id="{6ECD42E5-DF14-DC20-3A35-5C4749A8A0DB}"/>
                </a:ext>
              </a:extLst>
            </p:cNvPr>
            <p:cNvGrpSpPr/>
            <p:nvPr/>
          </p:nvGrpSpPr>
          <p:grpSpPr>
            <a:xfrm>
              <a:off x="2863059" y="4778513"/>
              <a:ext cx="1183086" cy="821000"/>
              <a:chOff x="4083430" y="4752575"/>
              <a:chExt cx="1183086" cy="821000"/>
            </a:xfrm>
          </p:grpSpPr>
          <p:sp>
            <p:nvSpPr>
              <p:cNvPr id="139" name="CaixaDeTexto 228">
                <a:extLst>
                  <a:ext uri="{FF2B5EF4-FFF2-40B4-BE49-F238E27FC236}">
                    <a16:creationId xmlns:a16="http://schemas.microsoft.com/office/drawing/2014/main" id="{CBF363F3-50EB-0708-C215-5E109F09E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83430" y="5377367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Brasília (DF)</a:t>
                </a:r>
              </a:p>
            </p:txBody>
          </p:sp>
          <p:pic>
            <p:nvPicPr>
              <p:cNvPr id="146" name="Imagem 11" descr="Cidade vista de cima de campo&#10;&#10;O conteúdo gerado por IA pode estar incorreto.">
                <a:extLst>
                  <a:ext uri="{FF2B5EF4-FFF2-40B4-BE49-F238E27FC236}">
                    <a16:creationId xmlns:a16="http://schemas.microsoft.com/office/drawing/2014/main" id="{9F4E5CA8-557B-0EEE-DFF6-46637358C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6" t="4653" r="-1247" b="8647"/>
              <a:stretch>
                <a:fillRect/>
              </a:stretch>
            </p:blipFill>
            <p:spPr>
              <a:xfrm>
                <a:off x="4085858" y="4752575"/>
                <a:ext cx="1153645" cy="588379"/>
              </a:xfrm>
              <a:prstGeom prst="rect">
                <a:avLst/>
              </a:prstGeom>
            </p:spPr>
          </p:pic>
        </p:grpSp>
        <p:grpSp>
          <p:nvGrpSpPr>
            <p:cNvPr id="93" name="Agrupar 92">
              <a:extLst>
                <a:ext uri="{FF2B5EF4-FFF2-40B4-BE49-F238E27FC236}">
                  <a16:creationId xmlns:a16="http://schemas.microsoft.com/office/drawing/2014/main" id="{3C433CE9-A40A-BB50-388C-6DD1BE6AD2BE}"/>
                </a:ext>
              </a:extLst>
            </p:cNvPr>
            <p:cNvGrpSpPr/>
            <p:nvPr/>
          </p:nvGrpSpPr>
          <p:grpSpPr>
            <a:xfrm>
              <a:off x="6635118" y="4778513"/>
              <a:ext cx="1183086" cy="845150"/>
              <a:chOff x="1623922" y="5659506"/>
              <a:chExt cx="1183086" cy="845150"/>
            </a:xfrm>
          </p:grpSpPr>
          <p:sp>
            <p:nvSpPr>
              <p:cNvPr id="143" name="CaixaDeTexto 237">
                <a:extLst>
                  <a:ext uri="{FF2B5EF4-FFF2-40B4-BE49-F238E27FC236}">
                    <a16:creationId xmlns:a16="http://schemas.microsoft.com/office/drawing/2014/main" id="{F131CAD1-ED4B-CE34-EC29-D6C2BD0FCD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3922" y="6308448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Centro Logístico e Parque Gráfico em Pouso Alegre (MG)</a:t>
                </a:r>
              </a:p>
            </p:txBody>
          </p:sp>
          <p:pic>
            <p:nvPicPr>
              <p:cNvPr id="148" name="Imagem 12" descr="Vista aérea de uma cidade&#10;&#10;O conteúdo gerado por IA pode estar incorreto.">
                <a:extLst>
                  <a:ext uri="{FF2B5EF4-FFF2-40B4-BE49-F238E27FC236}">
                    <a16:creationId xmlns:a16="http://schemas.microsoft.com/office/drawing/2014/main" id="{574488E9-E0D4-CF86-8C2C-5D9E7A6D2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87" t="21674" r="11910" b="15167"/>
              <a:stretch/>
            </p:blipFill>
            <p:spPr>
              <a:xfrm>
                <a:off x="1623922" y="5659506"/>
                <a:ext cx="1181502" cy="580240"/>
              </a:xfrm>
              <a:prstGeom prst="rect">
                <a:avLst/>
              </a:prstGeom>
            </p:spPr>
          </p:pic>
        </p:grpSp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9B93CEE5-4729-6883-C23C-8878969EAE9B}"/>
                </a:ext>
              </a:extLst>
            </p:cNvPr>
            <p:cNvGrpSpPr/>
            <p:nvPr/>
          </p:nvGrpSpPr>
          <p:grpSpPr>
            <a:xfrm>
              <a:off x="408313" y="5664827"/>
              <a:ext cx="1183086" cy="821000"/>
              <a:chOff x="6592357" y="4752575"/>
              <a:chExt cx="1183086" cy="821000"/>
            </a:xfrm>
          </p:grpSpPr>
          <p:pic>
            <p:nvPicPr>
              <p:cNvPr id="147" name="Imagem 19" descr="Vista aérea de uma cidade&#10;&#10;O conteúdo gerado por IA pode estar incorreto.">
                <a:extLst>
                  <a:ext uri="{FF2B5EF4-FFF2-40B4-BE49-F238E27FC236}">
                    <a16:creationId xmlns:a16="http://schemas.microsoft.com/office/drawing/2014/main" id="{6C83CE3B-F966-AD70-8705-DD62F2952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148" r="1172" b="17738"/>
              <a:stretch>
                <a:fillRect/>
              </a:stretch>
            </p:blipFill>
            <p:spPr>
              <a:xfrm>
                <a:off x="6592804" y="4752575"/>
                <a:ext cx="1172676" cy="588379"/>
              </a:xfrm>
              <a:prstGeom prst="rect">
                <a:avLst/>
              </a:prstGeom>
            </p:spPr>
          </p:pic>
          <p:sp>
            <p:nvSpPr>
              <p:cNvPr id="150" name="CaixaDeTexto 229">
                <a:extLst>
                  <a:ext uri="{FF2B5EF4-FFF2-40B4-BE49-F238E27FC236}">
                    <a16:creationId xmlns:a16="http://schemas.microsoft.com/office/drawing/2014/main" id="{CF6FD218-96F7-DFD9-848E-7E576A48D5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2357" y="5377367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lvl="0">
                  <a:spcBef>
                    <a:spcPts val="300"/>
                  </a:spcBef>
                  <a:defRPr/>
                </a:pPr>
                <a: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  <a:t>Guarulhos (SP)</a:t>
                </a:r>
              </a:p>
            </p:txBody>
          </p:sp>
        </p:grpSp>
        <p:grpSp>
          <p:nvGrpSpPr>
            <p:cNvPr id="99" name="Agrupar 98">
              <a:extLst>
                <a:ext uri="{FF2B5EF4-FFF2-40B4-BE49-F238E27FC236}">
                  <a16:creationId xmlns:a16="http://schemas.microsoft.com/office/drawing/2014/main" id="{7F0378E0-2ECE-9CAF-107F-42C3F57C9F80}"/>
                </a:ext>
              </a:extLst>
            </p:cNvPr>
            <p:cNvGrpSpPr/>
            <p:nvPr/>
          </p:nvGrpSpPr>
          <p:grpSpPr>
            <a:xfrm>
              <a:off x="2859503" y="5654205"/>
              <a:ext cx="1194633" cy="850451"/>
              <a:chOff x="4103101" y="5654205"/>
              <a:chExt cx="1194633" cy="850451"/>
            </a:xfrm>
          </p:grpSpPr>
          <p:pic>
            <p:nvPicPr>
              <p:cNvPr id="151" name="Imagem 202">
                <a:extLst>
                  <a:ext uri="{FF2B5EF4-FFF2-40B4-BE49-F238E27FC236}">
                    <a16:creationId xmlns:a16="http://schemas.microsoft.com/office/drawing/2014/main" id="{B79D82C2-3819-6306-E8BE-3D4E0C770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rcRect r="2484"/>
              <a:stretch>
                <a:fillRect/>
              </a:stretch>
            </p:blipFill>
            <p:spPr>
              <a:xfrm>
                <a:off x="4103101" y="5654205"/>
                <a:ext cx="1153697" cy="588379"/>
              </a:xfrm>
              <a:prstGeom prst="rect">
                <a:avLst/>
              </a:prstGeom>
            </p:spPr>
          </p:pic>
          <p:sp>
            <p:nvSpPr>
              <p:cNvPr id="152" name="CaixaDeTexto 239">
                <a:extLst>
                  <a:ext uri="{FF2B5EF4-FFF2-40B4-BE49-F238E27FC236}">
                    <a16:creationId xmlns:a16="http://schemas.microsoft.com/office/drawing/2014/main" id="{5366E427-C742-4FC9-75D6-ACCC38503B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4648" y="6308448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750" u="none" strike="noStrike" kern="1200" cap="none" spc="0" normalizeH="0" baseline="0" noProof="0" err="1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Laboratil</a:t>
                </a: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 São Paulo (SP</a:t>
                </a:r>
                <a:r>
                  <a:rPr kumimoji="0" lang="pt-BR" sz="750" b="0" i="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)</a:t>
                </a:r>
              </a:p>
            </p:txBody>
          </p:sp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DB9219F6-0247-1CA9-E04D-56752656C0DA}"/>
                </a:ext>
              </a:extLst>
            </p:cNvPr>
            <p:cNvGrpSpPr/>
            <p:nvPr/>
          </p:nvGrpSpPr>
          <p:grpSpPr>
            <a:xfrm>
              <a:off x="1614973" y="5666178"/>
              <a:ext cx="1183086" cy="838478"/>
              <a:chOff x="4083430" y="5666178"/>
              <a:chExt cx="1183086" cy="838478"/>
            </a:xfrm>
          </p:grpSpPr>
          <p:sp>
            <p:nvSpPr>
              <p:cNvPr id="145" name="CaixaDeTexto 239">
                <a:extLst>
                  <a:ext uri="{FF2B5EF4-FFF2-40B4-BE49-F238E27FC236}">
                    <a16:creationId xmlns:a16="http://schemas.microsoft.com/office/drawing/2014/main" id="{E57CA71B-15A8-CA7F-618E-8394E172E8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83430" y="6308448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>
                  <a:spcBef>
                    <a:spcPts val="300"/>
                  </a:spcBef>
                  <a:defRPr/>
                </a:pPr>
                <a: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  <a:t>Embu-Guaçu (SP)</a:t>
                </a:r>
              </a:p>
            </p:txBody>
          </p:sp>
          <p:pic>
            <p:nvPicPr>
              <p:cNvPr id="153" name="Imagem 20" descr="Cidade vista de cima de uma ponte&#10;&#10;O conteúdo gerado por IA pode estar incorreto.">
                <a:extLst>
                  <a:ext uri="{FF2B5EF4-FFF2-40B4-BE49-F238E27FC236}">
                    <a16:creationId xmlns:a16="http://schemas.microsoft.com/office/drawing/2014/main" id="{BECA90A5-82D7-8FDF-C640-CC7691DED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728" b="17116"/>
              <a:stretch/>
            </p:blipFill>
            <p:spPr>
              <a:xfrm>
                <a:off x="4085015" y="5666178"/>
                <a:ext cx="1181501" cy="583152"/>
              </a:xfrm>
              <a:prstGeom prst="rect">
                <a:avLst/>
              </a:prstGeom>
            </p:spPr>
          </p:pic>
        </p:grpSp>
        <p:sp>
          <p:nvSpPr>
            <p:cNvPr id="168" name="CaixaDeTexto 37">
              <a:extLst>
                <a:ext uri="{FF2B5EF4-FFF2-40B4-BE49-F238E27FC236}">
                  <a16:creationId xmlns:a16="http://schemas.microsoft.com/office/drawing/2014/main" id="{7DA9EE48-5B76-D5ED-AAB8-F2A0078ED8EB}"/>
                </a:ext>
              </a:extLst>
            </p:cNvPr>
            <p:cNvSpPr txBox="1"/>
            <p:nvPr/>
          </p:nvSpPr>
          <p:spPr>
            <a:xfrm>
              <a:off x="6552781" y="5641271"/>
              <a:ext cx="1181501" cy="8771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171450" marR="0" lvl="0" indent="-17145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pt-BR" sz="1200">
                  <a:solidFill>
                    <a:srgbClr val="FF0000"/>
                  </a:solidFill>
                  <a:latin typeface="Dax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10</a:t>
              </a: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ax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 plantas </a:t>
              </a:r>
              <a:b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Pro-Light" panose="020B0504030101020102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</a:b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no Brasil</a:t>
              </a:r>
            </a:p>
            <a:p>
              <a:pPr marR="0" lvl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Pro-Light" panose="020B0504030101020102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</a:p>
            <a:p>
              <a:pPr marL="171450" marR="0" lvl="0" indent="-17145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ax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1 planta </a:t>
              </a:r>
              <a:r>
                <a:rPr kumimoji="0" lang="pt-BR" sz="1200" u="none" strike="noStrike" kern="1200" cap="none" spc="0" normalizeH="0" baseline="0" noProof="0">
                  <a:ln>
                    <a:noFill/>
                  </a:ln>
                  <a:solidFill>
                    <a:srgbClr val="4C5256"/>
                  </a:solidFill>
                  <a:effectLst/>
                  <a:uLnTx/>
                  <a:uFillTx/>
                  <a:latin typeface="Dax Light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nos EUA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40A9944-BC1E-9C7E-6788-CC5619058ACC}"/>
                </a:ext>
              </a:extLst>
            </p:cNvPr>
            <p:cNvCxnSpPr>
              <a:cxnSpLocks/>
            </p:cNvCxnSpPr>
            <p:nvPr/>
          </p:nvCxnSpPr>
          <p:spPr>
            <a:xfrm>
              <a:off x="6643585" y="6037518"/>
              <a:ext cx="1131858" cy="0"/>
            </a:xfrm>
            <a:prstGeom prst="line">
              <a:avLst/>
            </a:prstGeom>
            <a:ln w="12700"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Agrupar 93">
              <a:extLst>
                <a:ext uri="{FF2B5EF4-FFF2-40B4-BE49-F238E27FC236}">
                  <a16:creationId xmlns:a16="http://schemas.microsoft.com/office/drawing/2014/main" id="{ED6D825A-A1FF-5CD5-1D02-53A096B01A66}"/>
                </a:ext>
              </a:extLst>
            </p:cNvPr>
            <p:cNvGrpSpPr/>
            <p:nvPr/>
          </p:nvGrpSpPr>
          <p:grpSpPr>
            <a:xfrm>
              <a:off x="5318791" y="5666178"/>
              <a:ext cx="1200496" cy="838478"/>
              <a:chOff x="5318791" y="5666178"/>
              <a:chExt cx="1200496" cy="838478"/>
            </a:xfrm>
          </p:grpSpPr>
          <p:sp>
            <p:nvSpPr>
              <p:cNvPr id="144" name="CaixaDeTexto 238">
                <a:extLst>
                  <a:ext uri="{FF2B5EF4-FFF2-40B4-BE49-F238E27FC236}">
                    <a16:creationId xmlns:a16="http://schemas.microsoft.com/office/drawing/2014/main" id="{D487C5DC-76F6-C7C7-A604-7E1C780BA8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6201" y="6308448"/>
                <a:ext cx="1183086" cy="19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Unidade Fabril </a:t>
                </a:r>
                <a:b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</a:b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Montes Claros (</a:t>
                </a:r>
                <a:r>
                  <a:rPr lang="pt-BR" sz="750">
                    <a:solidFill>
                      <a:srgbClr val="54575A"/>
                    </a:solidFill>
                    <a:latin typeface="Dax Light" pitchFamily="50" charset="0"/>
                    <a:cs typeface="Segoe UI" panose="020B0502040204020203" pitchFamily="34" charset="0"/>
                  </a:rPr>
                  <a:t>MG</a:t>
                </a:r>
                <a:r>
                  <a:rPr kumimoji="0" lang="pt-BR" sz="750" u="none" strike="noStrike" kern="1200" cap="none" spc="0" normalizeH="0" baseline="0" noProof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cs typeface="Segoe UI" panose="020B0502040204020203" pitchFamily="34" charset="0"/>
                  </a:rPr>
                  <a:t>)</a:t>
                </a:r>
              </a:p>
            </p:txBody>
          </p:sp>
          <p:pic>
            <p:nvPicPr>
              <p:cNvPr id="1026" name="Picture 2" descr="Acordo para aquisição de fábrica da MSD em Montes Claros (MG) ampliará  atuação da União Química no setor veterinário. Serão 10 unidades fabris no  Brasil">
                <a:extLst>
                  <a:ext uri="{FF2B5EF4-FFF2-40B4-BE49-F238E27FC236}">
                    <a16:creationId xmlns:a16="http://schemas.microsoft.com/office/drawing/2014/main" id="{2CAA0C06-C685-041C-9705-C89D3054EE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8" b="-1"/>
              <a:stretch>
                <a:fillRect/>
              </a:stretch>
            </p:blipFill>
            <p:spPr bwMode="auto">
              <a:xfrm>
                <a:off x="5318791" y="5666178"/>
                <a:ext cx="1176680" cy="573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4" name="Straight Connector 29">
              <a:extLst>
                <a:ext uri="{FF2B5EF4-FFF2-40B4-BE49-F238E27FC236}">
                  <a16:creationId xmlns:a16="http://schemas.microsoft.com/office/drawing/2014/main" id="{86643353-047E-D14C-F8E2-9E71DD094D61}"/>
                </a:ext>
              </a:extLst>
            </p:cNvPr>
            <p:cNvCxnSpPr>
              <a:cxnSpLocks/>
            </p:cNvCxnSpPr>
            <p:nvPr/>
          </p:nvCxnSpPr>
          <p:spPr>
            <a:xfrm>
              <a:off x="373078" y="4673285"/>
              <a:ext cx="4934729" cy="0"/>
            </a:xfrm>
            <a:prstGeom prst="line">
              <a:avLst/>
            </a:prstGeom>
            <a:ln>
              <a:solidFill>
                <a:srgbClr val="EA2F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ixaDeTexto 37">
            <a:extLst>
              <a:ext uri="{FF2B5EF4-FFF2-40B4-BE49-F238E27FC236}">
                <a16:creationId xmlns:a16="http://schemas.microsoft.com/office/drawing/2014/main" id="{4C493757-5FE9-0246-3907-80E69F9A3FB9}"/>
              </a:ext>
            </a:extLst>
          </p:cNvPr>
          <p:cNvSpPr txBox="1"/>
          <p:nvPr/>
        </p:nvSpPr>
        <p:spPr>
          <a:xfrm>
            <a:off x="2413272" y="273044"/>
            <a:ext cx="4911533" cy="3016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u="none" strike="noStrike" kern="1200" cap="none" spc="0" normalizeH="0" baseline="0" noProof="0" dirty="0">
                <a:ln>
                  <a:noFill/>
                </a:ln>
                <a:solidFill>
                  <a:srgbClr val="4C5256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A 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srgbClr val="4C5256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força</a:t>
            </a:r>
            <a:r>
              <a:rPr kumimoji="0" lang="pt-BR" sz="1600" u="none" strike="noStrike" kern="1200" cap="none" spc="0" normalizeH="0" baseline="0" noProof="0" dirty="0">
                <a:ln>
                  <a:noFill/>
                </a:ln>
                <a:solidFill>
                  <a:srgbClr val="4C5256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do </a:t>
            </a:r>
            <a:r>
              <a:rPr kumimoji="0" lang="pt-BR" sz="1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Grupo União Química</a:t>
            </a:r>
            <a:endParaRPr kumimoji="0" lang="pt-BR" sz="1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x Light" pitchFamily="50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41E910-3023-1A88-B552-0E4308CBBD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88" y="686469"/>
            <a:ext cx="7215266" cy="383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6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C84D-F1B5-9DA5-14F0-639C99BF5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Círculo&#10;&#10;O conteúdo gerado por IA pode estar incorreto.">
            <a:extLst>
              <a:ext uri="{FF2B5EF4-FFF2-40B4-BE49-F238E27FC236}">
                <a16:creationId xmlns:a16="http://schemas.microsoft.com/office/drawing/2014/main" id="{298A2127-BCE6-0428-2996-12A5CFAB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" y="0"/>
            <a:ext cx="12193473" cy="6858000"/>
          </a:xfrm>
          <a:prstGeom prst="rect">
            <a:avLst/>
          </a:prstGeom>
        </p:spPr>
      </p:pic>
      <p:pic>
        <p:nvPicPr>
          <p:cNvPr id="38" name="Imagem 37" descr="Logotipo&#10;&#10;O conteúdo gerado por IA pode estar incorreto.">
            <a:extLst>
              <a:ext uri="{FF2B5EF4-FFF2-40B4-BE49-F238E27FC236}">
                <a16:creationId xmlns:a16="http://schemas.microsoft.com/office/drawing/2014/main" id="{E3EDA2EB-47FF-C58E-66F6-E98C6BAAD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5334" r="21159"/>
          <a:stretch/>
        </p:blipFill>
        <p:spPr>
          <a:xfrm>
            <a:off x="3346677" y="365760"/>
            <a:ext cx="5547360" cy="649224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A61CDE49-4DB3-78D4-495E-A4C1E7DAB839}"/>
              </a:ext>
            </a:extLst>
          </p:cNvPr>
          <p:cNvSpPr txBox="1"/>
          <p:nvPr/>
        </p:nvSpPr>
        <p:spPr>
          <a:xfrm>
            <a:off x="981032" y="962052"/>
            <a:ext cx="3048000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pt-BR" sz="48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AGENDA</a:t>
            </a:r>
          </a:p>
        </p:txBody>
      </p: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63E50B62-1874-8100-A344-0B58033DCB5F}"/>
              </a:ext>
            </a:extLst>
          </p:cNvPr>
          <p:cNvGrpSpPr/>
          <p:nvPr/>
        </p:nvGrpSpPr>
        <p:grpSpPr>
          <a:xfrm>
            <a:off x="9297303" y="637086"/>
            <a:ext cx="714193" cy="714193"/>
            <a:chOff x="9678012" y="637086"/>
            <a:chExt cx="714193" cy="714193"/>
          </a:xfrm>
        </p:grpSpPr>
        <p:sp>
          <p:nvSpPr>
            <p:cNvPr id="138" name="Semicírculo 137">
              <a:extLst>
                <a:ext uri="{FF2B5EF4-FFF2-40B4-BE49-F238E27FC236}">
                  <a16:creationId xmlns:a16="http://schemas.microsoft.com/office/drawing/2014/main" id="{ED1EACE9-4428-2207-B204-2BEC1D616323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D1C53DE9-832B-7501-B021-62BD420A99DC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1</a:t>
              </a:r>
            </a:p>
          </p:txBody>
        </p:sp>
      </p:grp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AEE28353-1119-8932-D608-D47A3C99813D}"/>
              </a:ext>
            </a:extLst>
          </p:cNvPr>
          <p:cNvSpPr txBox="1"/>
          <p:nvPr/>
        </p:nvSpPr>
        <p:spPr>
          <a:xfrm flipH="1">
            <a:off x="10078148" y="791050"/>
            <a:ext cx="1041440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pt-BR" sz="2400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27C5CC78-DA9D-56BF-D2AD-E7116376F7FA}"/>
              </a:ext>
            </a:extLst>
          </p:cNvPr>
          <p:cNvGrpSpPr/>
          <p:nvPr/>
        </p:nvGrpSpPr>
        <p:grpSpPr>
          <a:xfrm>
            <a:off x="9297303" y="1632154"/>
            <a:ext cx="714193" cy="714193"/>
            <a:chOff x="9678012" y="637086"/>
            <a:chExt cx="714193" cy="714193"/>
          </a:xfrm>
        </p:grpSpPr>
        <p:sp>
          <p:nvSpPr>
            <p:cNvPr id="147" name="Semicírculo 146">
              <a:extLst>
                <a:ext uri="{FF2B5EF4-FFF2-40B4-BE49-F238E27FC236}">
                  <a16:creationId xmlns:a16="http://schemas.microsoft.com/office/drawing/2014/main" id="{F954ADC4-ECEF-FA5C-5F39-FC927A4A47EB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F9C152B0-92AD-4069-063E-17EE41C630E4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2</a:t>
              </a:r>
            </a:p>
          </p:txBody>
        </p:sp>
      </p:grp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450C31CF-D5C1-54EC-5723-1A2EB13C8737}"/>
              </a:ext>
            </a:extLst>
          </p:cNvPr>
          <p:cNvSpPr txBox="1"/>
          <p:nvPr/>
        </p:nvSpPr>
        <p:spPr>
          <a:xfrm flipH="1">
            <a:off x="10078148" y="1786118"/>
            <a:ext cx="1187082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50" name="Agrupar 149">
            <a:extLst>
              <a:ext uri="{FF2B5EF4-FFF2-40B4-BE49-F238E27FC236}">
                <a16:creationId xmlns:a16="http://schemas.microsoft.com/office/drawing/2014/main" id="{F5A2D43D-DB01-7C96-A4DF-BA2A9AF8D28D}"/>
              </a:ext>
            </a:extLst>
          </p:cNvPr>
          <p:cNvGrpSpPr/>
          <p:nvPr/>
        </p:nvGrpSpPr>
        <p:grpSpPr>
          <a:xfrm>
            <a:off x="9297303" y="2627222"/>
            <a:ext cx="714193" cy="714193"/>
            <a:chOff x="9678012" y="637086"/>
            <a:chExt cx="714193" cy="714193"/>
          </a:xfrm>
        </p:grpSpPr>
        <p:sp>
          <p:nvSpPr>
            <p:cNvPr id="152" name="Semicírculo 151">
              <a:extLst>
                <a:ext uri="{FF2B5EF4-FFF2-40B4-BE49-F238E27FC236}">
                  <a16:creationId xmlns:a16="http://schemas.microsoft.com/office/drawing/2014/main" id="{784593DD-24BC-F0DA-8D50-23AB3242346A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B3002545-0D2A-F7AD-C07E-29C6AD543EAA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3</a:t>
              </a:r>
            </a:p>
          </p:txBody>
        </p:sp>
      </p:grp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BC153C89-B268-D718-509E-66E7FD012677}"/>
              </a:ext>
            </a:extLst>
          </p:cNvPr>
          <p:cNvSpPr txBox="1"/>
          <p:nvPr/>
        </p:nvSpPr>
        <p:spPr>
          <a:xfrm flipH="1">
            <a:off x="10078147" y="2781186"/>
            <a:ext cx="157058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FFDE27B8-A8BB-B3D6-6FFF-1C8A58318B33}"/>
              </a:ext>
            </a:extLst>
          </p:cNvPr>
          <p:cNvGrpSpPr/>
          <p:nvPr/>
        </p:nvGrpSpPr>
        <p:grpSpPr>
          <a:xfrm>
            <a:off x="9297303" y="3622290"/>
            <a:ext cx="714193" cy="714193"/>
            <a:chOff x="9678012" y="637086"/>
            <a:chExt cx="714193" cy="714193"/>
          </a:xfrm>
        </p:grpSpPr>
        <p:sp>
          <p:nvSpPr>
            <p:cNvPr id="157" name="Semicírculo 156">
              <a:extLst>
                <a:ext uri="{FF2B5EF4-FFF2-40B4-BE49-F238E27FC236}">
                  <a16:creationId xmlns:a16="http://schemas.microsoft.com/office/drawing/2014/main" id="{9C669279-7AB8-EF64-6165-E601EFCF968C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8" name="CaixaDeTexto 157">
              <a:extLst>
                <a:ext uri="{FF2B5EF4-FFF2-40B4-BE49-F238E27FC236}">
                  <a16:creationId xmlns:a16="http://schemas.microsoft.com/office/drawing/2014/main" id="{4A25DDDC-30B4-93CD-55FE-6138D1D2A330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4</a:t>
              </a:r>
            </a:p>
          </p:txBody>
        </p:sp>
      </p:grp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809D55E0-1448-FE1A-974D-9A8F1DF80F6E}"/>
              </a:ext>
            </a:extLst>
          </p:cNvPr>
          <p:cNvSpPr txBox="1"/>
          <p:nvPr/>
        </p:nvSpPr>
        <p:spPr>
          <a:xfrm flipH="1">
            <a:off x="10078147" y="3776254"/>
            <a:ext cx="134198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4484DD99-5CB3-278E-221B-504692C689B9}"/>
              </a:ext>
            </a:extLst>
          </p:cNvPr>
          <p:cNvGrpSpPr/>
          <p:nvPr/>
        </p:nvGrpSpPr>
        <p:grpSpPr>
          <a:xfrm>
            <a:off x="9297303" y="4617356"/>
            <a:ext cx="714193" cy="714193"/>
            <a:chOff x="9678012" y="637086"/>
            <a:chExt cx="714193" cy="714193"/>
          </a:xfrm>
        </p:grpSpPr>
        <p:sp>
          <p:nvSpPr>
            <p:cNvPr id="162" name="Semicírculo 161">
              <a:extLst>
                <a:ext uri="{FF2B5EF4-FFF2-40B4-BE49-F238E27FC236}">
                  <a16:creationId xmlns:a16="http://schemas.microsoft.com/office/drawing/2014/main" id="{6AED0DC6-81D5-3FBB-3EFD-0047B2902347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63" name="CaixaDeTexto 162">
              <a:extLst>
                <a:ext uri="{FF2B5EF4-FFF2-40B4-BE49-F238E27FC236}">
                  <a16:creationId xmlns:a16="http://schemas.microsoft.com/office/drawing/2014/main" id="{CA4C779A-AE1D-E9C2-8386-BD87BF081D15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5</a:t>
              </a:r>
            </a:p>
          </p:txBody>
        </p:sp>
      </p:grp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AA720F83-AE0D-91C6-B704-5D54B368C168}"/>
              </a:ext>
            </a:extLst>
          </p:cNvPr>
          <p:cNvSpPr txBox="1"/>
          <p:nvPr/>
        </p:nvSpPr>
        <p:spPr>
          <a:xfrm flipH="1">
            <a:off x="10078147" y="4771320"/>
            <a:ext cx="196682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998BB23-A6E2-832A-B795-33F2AFE3269D}"/>
              </a:ext>
            </a:extLst>
          </p:cNvPr>
          <p:cNvSpPr txBox="1"/>
          <p:nvPr/>
        </p:nvSpPr>
        <p:spPr>
          <a:xfrm>
            <a:off x="981032" y="1485688"/>
            <a:ext cx="6096000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pt-BR" sz="3600" dirty="0"/>
              <a:t>DO DIA</a:t>
            </a:r>
          </a:p>
        </p:txBody>
      </p:sp>
      <p:sp>
        <p:nvSpPr>
          <p:cNvPr id="5" name="Oval 18">
            <a:extLst>
              <a:ext uri="{FF2B5EF4-FFF2-40B4-BE49-F238E27FC236}">
                <a16:creationId xmlns:a16="http://schemas.microsoft.com/office/drawing/2014/main" id="{FF14B57D-5CF6-D8E1-74BD-0B81451E2423}"/>
              </a:ext>
            </a:extLst>
          </p:cNvPr>
          <p:cNvSpPr/>
          <p:nvPr/>
        </p:nvSpPr>
        <p:spPr>
          <a:xfrm>
            <a:off x="212631" y="140397"/>
            <a:ext cx="894662" cy="894662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65000">
                <a:srgbClr val="FF0000"/>
              </a:gs>
              <a:gs pos="100000">
                <a:srgbClr val="EA2F2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85D5D5-F19A-4FB4-AF88-3225A229D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32903" r="70246" b="34338"/>
          <a:stretch>
            <a:fillRect/>
          </a:stretch>
        </p:blipFill>
        <p:spPr>
          <a:xfrm>
            <a:off x="298677" y="247327"/>
            <a:ext cx="624925" cy="714725"/>
          </a:xfrm>
          <a:prstGeom prst="rect">
            <a:avLst/>
          </a:prstGeom>
        </p:spPr>
      </p:pic>
      <p:sp>
        <p:nvSpPr>
          <p:cNvPr id="9" name="Oval 16">
            <a:extLst>
              <a:ext uri="{FF2B5EF4-FFF2-40B4-BE49-F238E27FC236}">
                <a16:creationId xmlns:a16="http://schemas.microsoft.com/office/drawing/2014/main" id="{CBFA5A57-09E4-473D-A0F2-3CADA5D16192}"/>
              </a:ext>
            </a:extLst>
          </p:cNvPr>
          <p:cNvSpPr/>
          <p:nvPr/>
        </p:nvSpPr>
        <p:spPr>
          <a:xfrm>
            <a:off x="2039954" y="3705798"/>
            <a:ext cx="2627967" cy="2627967"/>
          </a:xfrm>
          <a:prstGeom prst="ellipse">
            <a:avLst/>
          </a:prstGeom>
          <a:noFill/>
          <a:ln w="152400">
            <a:gradFill>
              <a:gsLst>
                <a:gs pos="0">
                  <a:srgbClr val="DE0E18"/>
                </a:gs>
                <a:gs pos="100000">
                  <a:srgbClr val="C0161F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64AA028-4F2E-F6C2-1E85-B4C406FE7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/>
        </p:blipFill>
        <p:spPr>
          <a:xfrm>
            <a:off x="3166424" y="233832"/>
            <a:ext cx="5834423" cy="6390336"/>
          </a:xfrm>
          <a:prstGeom prst="rect">
            <a:avLst/>
          </a:prstGeom>
        </p:spPr>
      </p:pic>
      <p:pic>
        <p:nvPicPr>
          <p:cNvPr id="13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CFB8C49D-EE2C-28DE-7B7A-0238D971D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594BC41-65E2-1FAA-70A9-66A45CC0D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5764 L -4.16667E-7 -4.0740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676 L -4.16667E-7 3.33333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3.7037E-7 L 0 -3.703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0.06759 L 3.125E-6 2.59259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4583 2.59259E-6 L -8.33333E-7 2.59259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0.06759 L 3.125E-6 3.7037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583 3.7037E-6 L -4.16667E-7 3.7037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0.06759 L 3.125E-6 4.81481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584 4.81481E-6 L 4.375E-6 4.81481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0.0676 L 3.125E-6 -4.07407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583 -4.07407E-6 L -6.25E-7 -4.07407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0.06759 L 3.125E-6 -1.48148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4583 -1.48148E-6 L -1.45833E-6 -1.48148E-6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42" grpId="0"/>
      <p:bldP spid="142" grpId="1"/>
      <p:bldP spid="146" grpId="0"/>
      <p:bldP spid="146" grpId="1"/>
      <p:bldP spid="151" grpId="0"/>
      <p:bldP spid="151" grpId="1"/>
      <p:bldP spid="156" grpId="0"/>
      <p:bldP spid="156" grpId="1"/>
      <p:bldP spid="161" grpId="0"/>
      <p:bldP spid="161" grpId="1"/>
      <p:bldP spid="31" grpId="0"/>
      <p:bldP spid="31" grpId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75F3-51F4-DCFD-005C-5FF44A99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DE7D7F57-9E3C-1760-0A4A-C9CB3BF50FED}"/>
              </a:ext>
            </a:extLst>
          </p:cNvPr>
          <p:cNvSpPr/>
          <p:nvPr/>
        </p:nvSpPr>
        <p:spPr>
          <a:xfrm>
            <a:off x="9726424" y="2715224"/>
            <a:ext cx="3037430" cy="3037430"/>
          </a:xfrm>
          <a:prstGeom prst="ellipse">
            <a:avLst/>
          </a:prstGeom>
          <a:noFill/>
          <a:ln w="152400">
            <a:gradFill>
              <a:gsLst>
                <a:gs pos="0">
                  <a:srgbClr val="DE0E18"/>
                </a:gs>
                <a:gs pos="100000">
                  <a:srgbClr val="C0161F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B4819B6B-DAF9-B247-00E9-06081E795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724">
            <a:off x="2257753" y="896259"/>
            <a:ext cx="8628998" cy="6430527"/>
          </a:xfrm>
          <a:prstGeom prst="rect">
            <a:avLst/>
          </a:prstGeom>
        </p:spPr>
      </p:pic>
      <p:sp>
        <p:nvSpPr>
          <p:cNvPr id="9" name="CaixaDeTexto 13">
            <a:extLst>
              <a:ext uri="{FF2B5EF4-FFF2-40B4-BE49-F238E27FC236}">
                <a16:creationId xmlns:a16="http://schemas.microsoft.com/office/drawing/2014/main" id="{7B41323A-B80D-CF9F-A6C7-205DC928CB0E}"/>
              </a:ext>
            </a:extLst>
          </p:cNvPr>
          <p:cNvSpPr txBox="1"/>
          <p:nvPr/>
        </p:nvSpPr>
        <p:spPr>
          <a:xfrm>
            <a:off x="709145" y="2018804"/>
            <a:ext cx="4444818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u="none" strike="noStrike" kern="1200" cap="none" spc="600" normalizeH="0" baseline="0" noProof="0" dirty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endParaRPr kumimoji="0" lang="pt-BR" sz="5000" b="0" i="0" u="none" strike="noStrike" kern="1200" cap="none" spc="0" normalizeH="0" baseline="0" noProof="0" dirty="0">
              <a:ln>
                <a:noFill/>
              </a:ln>
              <a:solidFill>
                <a:srgbClr val="54575A"/>
              </a:solidFill>
              <a:effectLst/>
              <a:uLnTx/>
              <a:uFillTx/>
              <a:latin typeface="Dax Light" pitchFamily="50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CaixaDeTexto 14">
            <a:extLst>
              <a:ext uri="{FF2B5EF4-FFF2-40B4-BE49-F238E27FC236}">
                <a16:creationId xmlns:a16="http://schemas.microsoft.com/office/drawing/2014/main" id="{133D2098-F132-90EC-1EDF-A2C96F0236CF}"/>
              </a:ext>
            </a:extLst>
          </p:cNvPr>
          <p:cNvSpPr txBox="1"/>
          <p:nvPr/>
        </p:nvSpPr>
        <p:spPr>
          <a:xfrm>
            <a:off x="684050" y="2344249"/>
            <a:ext cx="5880079" cy="92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400" b="1" noProof="0" dirty="0">
                <a:solidFill>
                  <a:srgbClr val="EA2F29"/>
                </a:solidFill>
                <a:latin typeface="DaxPro-Bold" panose="020B0804030101020102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DESTAQUE</a:t>
            </a:r>
            <a:endParaRPr kumimoji="0" lang="pt-BR" sz="6400" b="1" u="none" strike="noStrike" kern="1200" cap="none" spc="0" normalizeH="0" baseline="0" noProof="0" dirty="0">
              <a:ln>
                <a:noFill/>
              </a:ln>
              <a:solidFill>
                <a:srgbClr val="EA2F29"/>
              </a:solidFill>
              <a:effectLst/>
              <a:uLnTx/>
              <a:uFillTx/>
              <a:latin typeface="DaxPro-Bold" panose="020B0804030101020102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Picture 38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020D8344-421A-3D86-D9C8-3E601A45B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4199">
            <a:off x="-2198308" y="-615281"/>
            <a:ext cx="4441258" cy="3309727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93EB1968-8C42-49E1-820D-7C58082EA4CB}"/>
              </a:ext>
            </a:extLst>
          </p:cNvPr>
          <p:cNvSpPr/>
          <p:nvPr/>
        </p:nvSpPr>
        <p:spPr>
          <a:xfrm>
            <a:off x="511397" y="592804"/>
            <a:ext cx="894662" cy="894662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65000">
                <a:srgbClr val="FF0000"/>
              </a:gs>
              <a:gs pos="100000">
                <a:srgbClr val="EA2F2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59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0BAEBD57-767D-6344-A939-2E141CF88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5A88F-39E0-8A47-82B1-CF685D38D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pic>
        <p:nvPicPr>
          <p:cNvPr id="2" name="Picture 95" descr="A white line drawing of a pill and a container&#10;&#10;AI-generated content may be incorrect.">
            <a:extLst>
              <a:ext uri="{FF2B5EF4-FFF2-40B4-BE49-F238E27FC236}">
                <a16:creationId xmlns:a16="http://schemas.microsoft.com/office/drawing/2014/main" id="{8FE0E95E-1478-741E-58AE-6893BDC05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2" y="820273"/>
            <a:ext cx="418842" cy="4188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D557E4-8776-8F88-CA1D-A43D2D615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7782" r="11305" b="14302"/>
          <a:stretch>
            <a:fillRect/>
          </a:stretch>
        </p:blipFill>
        <p:spPr>
          <a:xfrm>
            <a:off x="5990845" y="399379"/>
            <a:ext cx="5956317" cy="581880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668359F-7191-B022-8994-749BE1D3B9FE}"/>
              </a:ext>
            </a:extLst>
          </p:cNvPr>
          <p:cNvGrpSpPr/>
          <p:nvPr/>
        </p:nvGrpSpPr>
        <p:grpSpPr>
          <a:xfrm>
            <a:off x="937647" y="3310424"/>
            <a:ext cx="4013988" cy="563231"/>
            <a:chOff x="1666735" y="3772674"/>
            <a:chExt cx="4013988" cy="563231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265E36F-FF94-E731-1CBD-E970936A9810}"/>
                </a:ext>
              </a:extLst>
            </p:cNvPr>
            <p:cNvSpPr txBox="1">
              <a:spLocks/>
            </p:cNvSpPr>
            <p:nvPr/>
          </p:nvSpPr>
          <p:spPr>
            <a:xfrm>
              <a:off x="2359137" y="3772674"/>
              <a:ext cx="3321586" cy="5632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lvl="0" defTabSz="1088261">
                <a:defRPr/>
              </a:pPr>
              <a:r>
                <a:rPr lang="pt-BR" b="1" dirty="0">
                  <a:solidFill>
                    <a:srgbClr val="EA2F2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 1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ipsum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dolor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sit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atem,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consectetur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x" pitchFamily="50" charset="0"/>
                <a:cs typeface="Segoe UI" panose="020B0502040204020203" pitchFamily="34" charset="0"/>
              </a:endParaRP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A0DEB90B-EDFF-56DB-15B1-9DA61164A0FC}"/>
                </a:ext>
              </a:extLst>
            </p:cNvPr>
            <p:cNvGrpSpPr/>
            <p:nvPr/>
          </p:nvGrpSpPr>
          <p:grpSpPr>
            <a:xfrm>
              <a:off x="1666735" y="3807026"/>
              <a:ext cx="285837" cy="393542"/>
              <a:chOff x="7402706" y="3836468"/>
              <a:chExt cx="285837" cy="393542"/>
            </a:xfrm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E3937B5F-0FC2-8E44-F3B9-FA1CE3670F8B}"/>
                  </a:ext>
                </a:extLst>
              </p:cNvPr>
              <p:cNvSpPr/>
              <p:nvPr/>
            </p:nvSpPr>
            <p:spPr>
              <a:xfrm>
                <a:off x="7409700" y="4096662"/>
                <a:ext cx="121839" cy="133333"/>
              </a:xfrm>
              <a:custGeom>
                <a:avLst/>
                <a:gdLst>
                  <a:gd name="connsiteX0" fmla="*/ 789181 w 789275"/>
                  <a:gd name="connsiteY0" fmla="*/ 257365 h 863733"/>
                  <a:gd name="connsiteX1" fmla="*/ 538864 w 789275"/>
                  <a:gd name="connsiteY1" fmla="*/ 833342 h 863733"/>
                  <a:gd name="connsiteX2" fmla="*/ 448948 w 789275"/>
                  <a:gd name="connsiteY2" fmla="*/ 839152 h 863733"/>
                  <a:gd name="connsiteX3" fmla="*/ 314740 w 789275"/>
                  <a:gd name="connsiteY3" fmla="*/ 617982 h 863733"/>
                  <a:gd name="connsiteX4" fmla="*/ 60899 w 789275"/>
                  <a:gd name="connsiteY4" fmla="*/ 670465 h 863733"/>
                  <a:gd name="connsiteX5" fmla="*/ 4321 w 789275"/>
                  <a:gd name="connsiteY5" fmla="*/ 601027 h 863733"/>
                  <a:gd name="connsiteX6" fmla="*/ 265210 w 789275"/>
                  <a:gd name="connsiteY6" fmla="*/ 0 h 863733"/>
                  <a:gd name="connsiteX7" fmla="*/ 359127 w 789275"/>
                  <a:gd name="connsiteY7" fmla="*/ 142970 h 863733"/>
                  <a:gd name="connsiteX8" fmla="*/ 449614 w 789275"/>
                  <a:gd name="connsiteY8" fmla="*/ 166306 h 863733"/>
                  <a:gd name="connsiteX9" fmla="*/ 598395 w 789275"/>
                  <a:gd name="connsiteY9" fmla="*/ 127254 h 863733"/>
                  <a:gd name="connsiteX10" fmla="*/ 646877 w 789275"/>
                  <a:gd name="connsiteY10" fmla="*/ 108585 h 863733"/>
                  <a:gd name="connsiteX11" fmla="*/ 677833 w 789275"/>
                  <a:gd name="connsiteY11" fmla="*/ 147066 h 863733"/>
                  <a:gd name="connsiteX12" fmla="*/ 789276 w 789275"/>
                  <a:gd name="connsiteY12" fmla="*/ 257365 h 8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75" h="863733">
                    <a:moveTo>
                      <a:pt x="789181" y="257365"/>
                    </a:moveTo>
                    <a:lnTo>
                      <a:pt x="538864" y="833342"/>
                    </a:lnTo>
                    <a:cubicBezTo>
                      <a:pt x="522481" y="870680"/>
                      <a:pt x="470569" y="874776"/>
                      <a:pt x="448948" y="839152"/>
                    </a:cubicBezTo>
                    <a:lnTo>
                      <a:pt x="314740" y="617982"/>
                    </a:lnTo>
                    <a:lnTo>
                      <a:pt x="60899" y="670465"/>
                    </a:lnTo>
                    <a:cubicBezTo>
                      <a:pt x="20608" y="679228"/>
                      <a:pt x="-12062" y="638365"/>
                      <a:pt x="4321" y="601027"/>
                    </a:cubicBezTo>
                    <a:lnTo>
                      <a:pt x="265210" y="0"/>
                    </a:lnTo>
                    <a:cubicBezTo>
                      <a:pt x="278069" y="54864"/>
                      <a:pt x="301977" y="110299"/>
                      <a:pt x="359127" y="142970"/>
                    </a:cubicBezTo>
                    <a:cubicBezTo>
                      <a:pt x="385987" y="158686"/>
                      <a:pt x="416277" y="166306"/>
                      <a:pt x="449614" y="166306"/>
                    </a:cubicBezTo>
                    <a:cubicBezTo>
                      <a:pt x="503335" y="166306"/>
                      <a:pt x="553532" y="145923"/>
                      <a:pt x="598395" y="127254"/>
                    </a:cubicBezTo>
                    <a:cubicBezTo>
                      <a:pt x="612968" y="121444"/>
                      <a:pt x="632780" y="113252"/>
                      <a:pt x="646877" y="108585"/>
                    </a:cubicBezTo>
                    <a:cubicBezTo>
                      <a:pt x="656783" y="119634"/>
                      <a:pt x="669070" y="135445"/>
                      <a:pt x="677833" y="147066"/>
                    </a:cubicBezTo>
                    <a:cubicBezTo>
                      <a:pt x="705837" y="183832"/>
                      <a:pt x="741460" y="229934"/>
                      <a:pt x="789276" y="257365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3B5FEAB3-74FB-BD0D-FDA5-F58F77069E30}"/>
                  </a:ext>
                </a:extLst>
              </p:cNvPr>
              <p:cNvSpPr/>
              <p:nvPr/>
            </p:nvSpPr>
            <p:spPr>
              <a:xfrm>
                <a:off x="7559725" y="4096765"/>
                <a:ext cx="121838" cy="133245"/>
              </a:xfrm>
              <a:custGeom>
                <a:avLst/>
                <a:gdLst>
                  <a:gd name="connsiteX0" fmla="*/ 728282 w 789268"/>
                  <a:gd name="connsiteY0" fmla="*/ 669893 h 863162"/>
                  <a:gd name="connsiteX1" fmla="*/ 475012 w 789268"/>
                  <a:gd name="connsiteY1" fmla="*/ 617411 h 863162"/>
                  <a:gd name="connsiteX2" fmla="*/ 340233 w 789268"/>
                  <a:gd name="connsiteY2" fmla="*/ 838581 h 863162"/>
                  <a:gd name="connsiteX3" fmla="*/ 250317 w 789268"/>
                  <a:gd name="connsiteY3" fmla="*/ 832771 h 863162"/>
                  <a:gd name="connsiteX4" fmla="*/ 0 w 789268"/>
                  <a:gd name="connsiteY4" fmla="*/ 256794 h 863162"/>
                  <a:gd name="connsiteX5" fmla="*/ 111443 w 789268"/>
                  <a:gd name="connsiteY5" fmla="*/ 146495 h 863162"/>
                  <a:gd name="connsiteX6" fmla="*/ 142399 w 789268"/>
                  <a:gd name="connsiteY6" fmla="*/ 108013 h 863162"/>
                  <a:gd name="connsiteX7" fmla="*/ 190881 w 789268"/>
                  <a:gd name="connsiteY7" fmla="*/ 126683 h 863162"/>
                  <a:gd name="connsiteX8" fmla="*/ 339662 w 789268"/>
                  <a:gd name="connsiteY8" fmla="*/ 165735 h 863162"/>
                  <a:gd name="connsiteX9" fmla="*/ 430149 w 789268"/>
                  <a:gd name="connsiteY9" fmla="*/ 142399 h 863162"/>
                  <a:gd name="connsiteX10" fmla="*/ 524066 w 789268"/>
                  <a:gd name="connsiteY10" fmla="*/ 0 h 863162"/>
                  <a:gd name="connsiteX11" fmla="*/ 784955 w 789268"/>
                  <a:gd name="connsiteY11" fmla="*/ 600456 h 863162"/>
                  <a:gd name="connsiteX12" fmla="*/ 728377 w 789268"/>
                  <a:gd name="connsiteY12" fmla="*/ 669893 h 8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68" h="863162">
                    <a:moveTo>
                      <a:pt x="728282" y="669893"/>
                    </a:moveTo>
                    <a:lnTo>
                      <a:pt x="475012" y="617411"/>
                    </a:lnTo>
                    <a:lnTo>
                      <a:pt x="340233" y="838581"/>
                    </a:lnTo>
                    <a:cubicBezTo>
                      <a:pt x="319183" y="874205"/>
                      <a:pt x="266700" y="870109"/>
                      <a:pt x="250317" y="832771"/>
                    </a:cubicBezTo>
                    <a:lnTo>
                      <a:pt x="0" y="256794"/>
                    </a:lnTo>
                    <a:cubicBezTo>
                      <a:pt x="47816" y="229362"/>
                      <a:pt x="82868" y="183833"/>
                      <a:pt x="111443" y="146495"/>
                    </a:cubicBezTo>
                    <a:cubicBezTo>
                      <a:pt x="120777" y="134779"/>
                      <a:pt x="133064" y="118491"/>
                      <a:pt x="142399" y="108013"/>
                    </a:cubicBezTo>
                    <a:cubicBezTo>
                      <a:pt x="156400" y="112681"/>
                      <a:pt x="176213" y="120872"/>
                      <a:pt x="190881" y="126683"/>
                    </a:cubicBezTo>
                    <a:cubicBezTo>
                      <a:pt x="235839" y="145351"/>
                      <a:pt x="286607" y="165735"/>
                      <a:pt x="339662" y="165735"/>
                    </a:cubicBezTo>
                    <a:cubicBezTo>
                      <a:pt x="372904" y="165735"/>
                      <a:pt x="403288" y="158115"/>
                      <a:pt x="430149" y="142399"/>
                    </a:cubicBezTo>
                    <a:cubicBezTo>
                      <a:pt x="486728" y="109728"/>
                      <a:pt x="511302" y="54292"/>
                      <a:pt x="524066" y="0"/>
                    </a:cubicBezTo>
                    <a:lnTo>
                      <a:pt x="784955" y="600456"/>
                    </a:lnTo>
                    <a:cubicBezTo>
                      <a:pt x="801338" y="637794"/>
                      <a:pt x="768572" y="678656"/>
                      <a:pt x="728377" y="669893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30AAA537-5789-A9ED-A695-A5DB2A508919}"/>
                  </a:ext>
                </a:extLst>
              </p:cNvPr>
              <p:cNvSpPr/>
              <p:nvPr/>
            </p:nvSpPr>
            <p:spPr>
              <a:xfrm>
                <a:off x="7402706" y="3836468"/>
                <a:ext cx="285837" cy="285823"/>
              </a:xfrm>
              <a:custGeom>
                <a:avLst/>
                <a:gdLst>
                  <a:gd name="connsiteX0" fmla="*/ 1851660 w 1851659"/>
                  <a:gd name="connsiteY0" fmla="*/ 925830 h 1851564"/>
                  <a:gd name="connsiteX1" fmla="*/ 1676686 w 1851659"/>
                  <a:gd name="connsiteY1" fmla="*/ 724567 h 1851564"/>
                  <a:gd name="connsiteX2" fmla="*/ 1727740 w 1851659"/>
                  <a:gd name="connsiteY2" fmla="*/ 462820 h 1851564"/>
                  <a:gd name="connsiteX3" fmla="*/ 1475327 w 1851659"/>
                  <a:gd name="connsiteY3" fmla="*/ 376333 h 1851564"/>
                  <a:gd name="connsiteX4" fmla="*/ 1388840 w 1851659"/>
                  <a:gd name="connsiteY4" fmla="*/ 123920 h 1851564"/>
                  <a:gd name="connsiteX5" fmla="*/ 1127093 w 1851659"/>
                  <a:gd name="connsiteY5" fmla="*/ 174974 h 1851564"/>
                  <a:gd name="connsiteX6" fmla="*/ 925830 w 1851659"/>
                  <a:gd name="connsiteY6" fmla="*/ 0 h 1851564"/>
                  <a:gd name="connsiteX7" fmla="*/ 724567 w 1851659"/>
                  <a:gd name="connsiteY7" fmla="*/ 174974 h 1851564"/>
                  <a:gd name="connsiteX8" fmla="*/ 462820 w 1851659"/>
                  <a:gd name="connsiteY8" fmla="*/ 123920 h 1851564"/>
                  <a:gd name="connsiteX9" fmla="*/ 376333 w 1851659"/>
                  <a:gd name="connsiteY9" fmla="*/ 376238 h 1851564"/>
                  <a:gd name="connsiteX10" fmla="*/ 123920 w 1851659"/>
                  <a:gd name="connsiteY10" fmla="*/ 462725 h 1851564"/>
                  <a:gd name="connsiteX11" fmla="*/ 174974 w 1851659"/>
                  <a:gd name="connsiteY11" fmla="*/ 724472 h 1851564"/>
                  <a:gd name="connsiteX12" fmla="*/ 0 w 1851659"/>
                  <a:gd name="connsiteY12" fmla="*/ 925735 h 1851564"/>
                  <a:gd name="connsiteX13" fmla="*/ 174974 w 1851659"/>
                  <a:gd name="connsiteY13" fmla="*/ 1126998 h 1851564"/>
                  <a:gd name="connsiteX14" fmla="*/ 123920 w 1851659"/>
                  <a:gd name="connsiteY14" fmla="*/ 1388745 h 1851564"/>
                  <a:gd name="connsiteX15" fmla="*/ 376333 w 1851659"/>
                  <a:gd name="connsiteY15" fmla="*/ 1475232 h 1851564"/>
                  <a:gd name="connsiteX16" fmla="*/ 462820 w 1851659"/>
                  <a:gd name="connsiteY16" fmla="*/ 1727645 h 1851564"/>
                  <a:gd name="connsiteX17" fmla="*/ 724567 w 1851659"/>
                  <a:gd name="connsiteY17" fmla="*/ 1676591 h 1851564"/>
                  <a:gd name="connsiteX18" fmla="*/ 925830 w 1851659"/>
                  <a:gd name="connsiteY18" fmla="*/ 1851565 h 1851564"/>
                  <a:gd name="connsiteX19" fmla="*/ 1127093 w 1851659"/>
                  <a:gd name="connsiteY19" fmla="*/ 1676591 h 1851564"/>
                  <a:gd name="connsiteX20" fmla="*/ 1388840 w 1851659"/>
                  <a:gd name="connsiteY20" fmla="*/ 1727645 h 1851564"/>
                  <a:gd name="connsiteX21" fmla="*/ 1475327 w 1851659"/>
                  <a:gd name="connsiteY21" fmla="*/ 1475232 h 1851564"/>
                  <a:gd name="connsiteX22" fmla="*/ 1727740 w 1851659"/>
                  <a:gd name="connsiteY22" fmla="*/ 1388745 h 1851564"/>
                  <a:gd name="connsiteX23" fmla="*/ 1676686 w 1851659"/>
                  <a:gd name="connsiteY23" fmla="*/ 1126998 h 1851564"/>
                  <a:gd name="connsiteX24" fmla="*/ 1851660 w 1851659"/>
                  <a:gd name="connsiteY24" fmla="*/ 925735 h 1851564"/>
                  <a:gd name="connsiteX25" fmla="*/ 1367504 w 1851659"/>
                  <a:gd name="connsiteY25" fmla="*/ 831913 h 1851564"/>
                  <a:gd name="connsiteX26" fmla="*/ 1186910 w 1851659"/>
                  <a:gd name="connsiteY26" fmla="*/ 1007936 h 1851564"/>
                  <a:gd name="connsiteX27" fmla="*/ 1176433 w 1851659"/>
                  <a:gd name="connsiteY27" fmla="*/ 1040225 h 1851564"/>
                  <a:gd name="connsiteX28" fmla="*/ 1219105 w 1851659"/>
                  <a:gd name="connsiteY28" fmla="*/ 1288828 h 1851564"/>
                  <a:gd name="connsiteX29" fmla="*/ 1166146 w 1851659"/>
                  <a:gd name="connsiteY29" fmla="*/ 1327309 h 1851564"/>
                  <a:gd name="connsiteX30" fmla="*/ 942975 w 1851659"/>
                  <a:gd name="connsiteY30" fmla="*/ 1209961 h 1851564"/>
                  <a:gd name="connsiteX31" fmla="*/ 908971 w 1851659"/>
                  <a:gd name="connsiteY31" fmla="*/ 1209961 h 1851564"/>
                  <a:gd name="connsiteX32" fmla="*/ 685800 w 1851659"/>
                  <a:gd name="connsiteY32" fmla="*/ 1327309 h 1851564"/>
                  <a:gd name="connsiteX33" fmla="*/ 632841 w 1851659"/>
                  <a:gd name="connsiteY33" fmla="*/ 1288828 h 1851564"/>
                  <a:gd name="connsiteX34" fmla="*/ 675513 w 1851659"/>
                  <a:gd name="connsiteY34" fmla="*/ 1040225 h 1851564"/>
                  <a:gd name="connsiteX35" fmla="*/ 665036 w 1851659"/>
                  <a:gd name="connsiteY35" fmla="*/ 1007936 h 1851564"/>
                  <a:gd name="connsiteX36" fmla="*/ 484442 w 1851659"/>
                  <a:gd name="connsiteY36" fmla="*/ 831913 h 1851564"/>
                  <a:gd name="connsiteX37" fmla="*/ 504635 w 1851659"/>
                  <a:gd name="connsiteY37" fmla="*/ 769715 h 1851564"/>
                  <a:gd name="connsiteX38" fmla="*/ 754190 w 1851659"/>
                  <a:gd name="connsiteY38" fmla="*/ 733425 h 1851564"/>
                  <a:gd name="connsiteX39" fmla="*/ 781622 w 1851659"/>
                  <a:gd name="connsiteY39" fmla="*/ 713423 h 1851564"/>
                  <a:gd name="connsiteX40" fmla="*/ 893254 w 1851659"/>
                  <a:gd name="connsiteY40" fmla="*/ 487299 h 1851564"/>
                  <a:gd name="connsiteX41" fmla="*/ 958691 w 1851659"/>
                  <a:gd name="connsiteY41" fmla="*/ 487299 h 1851564"/>
                  <a:gd name="connsiteX42" fmla="*/ 1070324 w 1851659"/>
                  <a:gd name="connsiteY42" fmla="*/ 713423 h 1851564"/>
                  <a:gd name="connsiteX43" fmla="*/ 1097756 w 1851659"/>
                  <a:gd name="connsiteY43" fmla="*/ 733425 h 1851564"/>
                  <a:gd name="connsiteX44" fmla="*/ 1347311 w 1851659"/>
                  <a:gd name="connsiteY44" fmla="*/ 769715 h 1851564"/>
                  <a:gd name="connsiteX45" fmla="*/ 1367504 w 1851659"/>
                  <a:gd name="connsiteY45" fmla="*/ 831913 h 185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51659" h="1851564">
                    <a:moveTo>
                      <a:pt x="1851660" y="925830"/>
                    </a:moveTo>
                    <a:cubicBezTo>
                      <a:pt x="1851660" y="849630"/>
                      <a:pt x="1695450" y="794957"/>
                      <a:pt x="1676686" y="724567"/>
                    </a:cubicBezTo>
                    <a:cubicBezTo>
                      <a:pt x="1657255" y="651796"/>
                      <a:pt x="1764602" y="526542"/>
                      <a:pt x="1727740" y="462820"/>
                    </a:cubicBezTo>
                    <a:cubicBezTo>
                      <a:pt x="1690402" y="398240"/>
                      <a:pt x="1527810" y="428816"/>
                      <a:pt x="1475327" y="376333"/>
                    </a:cubicBezTo>
                    <a:cubicBezTo>
                      <a:pt x="1422940" y="323850"/>
                      <a:pt x="1453420" y="161354"/>
                      <a:pt x="1388840" y="123920"/>
                    </a:cubicBezTo>
                    <a:cubicBezTo>
                      <a:pt x="1325118" y="87059"/>
                      <a:pt x="1199769" y="194405"/>
                      <a:pt x="1127093" y="174974"/>
                    </a:cubicBezTo>
                    <a:cubicBezTo>
                      <a:pt x="1056799" y="156210"/>
                      <a:pt x="1002125" y="0"/>
                      <a:pt x="925830" y="0"/>
                    </a:cubicBezTo>
                    <a:cubicBezTo>
                      <a:pt x="849535" y="0"/>
                      <a:pt x="794861" y="156210"/>
                      <a:pt x="724567" y="174974"/>
                    </a:cubicBezTo>
                    <a:cubicBezTo>
                      <a:pt x="651796" y="194405"/>
                      <a:pt x="526447" y="87059"/>
                      <a:pt x="462820" y="123920"/>
                    </a:cubicBezTo>
                    <a:cubicBezTo>
                      <a:pt x="398240" y="161258"/>
                      <a:pt x="428815" y="323850"/>
                      <a:pt x="376333" y="376238"/>
                    </a:cubicBezTo>
                    <a:cubicBezTo>
                      <a:pt x="323945" y="428720"/>
                      <a:pt x="161354" y="398145"/>
                      <a:pt x="123920" y="462725"/>
                    </a:cubicBezTo>
                    <a:cubicBezTo>
                      <a:pt x="87059" y="526447"/>
                      <a:pt x="194405" y="651796"/>
                      <a:pt x="174974" y="724472"/>
                    </a:cubicBezTo>
                    <a:cubicBezTo>
                      <a:pt x="156210" y="794766"/>
                      <a:pt x="0" y="849440"/>
                      <a:pt x="0" y="925735"/>
                    </a:cubicBezTo>
                    <a:cubicBezTo>
                      <a:pt x="0" y="1002030"/>
                      <a:pt x="156210" y="1056704"/>
                      <a:pt x="174974" y="1126998"/>
                    </a:cubicBezTo>
                    <a:cubicBezTo>
                      <a:pt x="194405" y="1199769"/>
                      <a:pt x="87059" y="1325118"/>
                      <a:pt x="123920" y="1388745"/>
                    </a:cubicBezTo>
                    <a:cubicBezTo>
                      <a:pt x="161258" y="1453325"/>
                      <a:pt x="323850" y="1422749"/>
                      <a:pt x="376333" y="1475232"/>
                    </a:cubicBezTo>
                    <a:cubicBezTo>
                      <a:pt x="428720" y="1527715"/>
                      <a:pt x="398240" y="1690211"/>
                      <a:pt x="462820" y="1727645"/>
                    </a:cubicBezTo>
                    <a:cubicBezTo>
                      <a:pt x="526542" y="1764506"/>
                      <a:pt x="651891" y="1657160"/>
                      <a:pt x="724567" y="1676591"/>
                    </a:cubicBezTo>
                    <a:cubicBezTo>
                      <a:pt x="794861" y="1695355"/>
                      <a:pt x="849535" y="1851565"/>
                      <a:pt x="925830" y="1851565"/>
                    </a:cubicBezTo>
                    <a:cubicBezTo>
                      <a:pt x="1002125" y="1851565"/>
                      <a:pt x="1056799" y="1695355"/>
                      <a:pt x="1127093" y="1676591"/>
                    </a:cubicBezTo>
                    <a:cubicBezTo>
                      <a:pt x="1199864" y="1657160"/>
                      <a:pt x="1325213" y="1764506"/>
                      <a:pt x="1388840" y="1727645"/>
                    </a:cubicBezTo>
                    <a:cubicBezTo>
                      <a:pt x="1453420" y="1690307"/>
                      <a:pt x="1422845" y="1527715"/>
                      <a:pt x="1475327" y="1475232"/>
                    </a:cubicBezTo>
                    <a:cubicBezTo>
                      <a:pt x="1527715" y="1422845"/>
                      <a:pt x="1690307" y="1453420"/>
                      <a:pt x="1727740" y="1388745"/>
                    </a:cubicBezTo>
                    <a:cubicBezTo>
                      <a:pt x="1764602" y="1325023"/>
                      <a:pt x="1657255" y="1199674"/>
                      <a:pt x="1676686" y="1126998"/>
                    </a:cubicBezTo>
                    <a:cubicBezTo>
                      <a:pt x="1695450" y="1056704"/>
                      <a:pt x="1851660" y="1002030"/>
                      <a:pt x="1851660" y="925735"/>
                    </a:cubicBezTo>
                    <a:close/>
                    <a:moveTo>
                      <a:pt x="1367504" y="831913"/>
                    </a:moveTo>
                    <a:lnTo>
                      <a:pt x="1186910" y="1007936"/>
                    </a:lnTo>
                    <a:cubicBezTo>
                      <a:pt x="1178338" y="1016318"/>
                      <a:pt x="1174433" y="1028414"/>
                      <a:pt x="1176433" y="1040225"/>
                    </a:cubicBezTo>
                    <a:lnTo>
                      <a:pt x="1219105" y="1288828"/>
                    </a:lnTo>
                    <a:cubicBezTo>
                      <a:pt x="1224248" y="1318641"/>
                      <a:pt x="1192911" y="1341406"/>
                      <a:pt x="1166146" y="1327309"/>
                    </a:cubicBezTo>
                    <a:lnTo>
                      <a:pt x="942975" y="1209961"/>
                    </a:lnTo>
                    <a:cubicBezTo>
                      <a:pt x="932307" y="1204341"/>
                      <a:pt x="919639" y="1204341"/>
                      <a:pt x="908971" y="1209961"/>
                    </a:cubicBezTo>
                    <a:lnTo>
                      <a:pt x="685800" y="1327309"/>
                    </a:lnTo>
                    <a:cubicBezTo>
                      <a:pt x="659035" y="1341406"/>
                      <a:pt x="627698" y="1318641"/>
                      <a:pt x="632841" y="1288828"/>
                    </a:cubicBezTo>
                    <a:lnTo>
                      <a:pt x="675513" y="1040225"/>
                    </a:lnTo>
                    <a:cubicBezTo>
                      <a:pt x="677513" y="1028414"/>
                      <a:pt x="673608" y="1016318"/>
                      <a:pt x="665036" y="1007936"/>
                    </a:cubicBezTo>
                    <a:lnTo>
                      <a:pt x="484442" y="831913"/>
                    </a:lnTo>
                    <a:cubicBezTo>
                      <a:pt x="462820" y="810768"/>
                      <a:pt x="474726" y="774002"/>
                      <a:pt x="504635" y="769715"/>
                    </a:cubicBezTo>
                    <a:lnTo>
                      <a:pt x="754190" y="733425"/>
                    </a:lnTo>
                    <a:cubicBezTo>
                      <a:pt x="766096" y="731711"/>
                      <a:pt x="776383" y="724186"/>
                      <a:pt x="781622" y="713423"/>
                    </a:cubicBezTo>
                    <a:lnTo>
                      <a:pt x="893254" y="487299"/>
                    </a:lnTo>
                    <a:cubicBezTo>
                      <a:pt x="906685" y="460153"/>
                      <a:pt x="945356" y="460153"/>
                      <a:pt x="958691" y="487299"/>
                    </a:cubicBezTo>
                    <a:lnTo>
                      <a:pt x="1070324" y="713423"/>
                    </a:lnTo>
                    <a:cubicBezTo>
                      <a:pt x="1075658" y="724186"/>
                      <a:pt x="1085945" y="731615"/>
                      <a:pt x="1097756" y="733425"/>
                    </a:cubicBezTo>
                    <a:lnTo>
                      <a:pt x="1347311" y="769715"/>
                    </a:lnTo>
                    <a:cubicBezTo>
                      <a:pt x="1377220" y="774002"/>
                      <a:pt x="1389221" y="810863"/>
                      <a:pt x="1367504" y="831913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E3B490D-F40C-79BF-E2B1-5ED813B48DAC}"/>
              </a:ext>
            </a:extLst>
          </p:cNvPr>
          <p:cNvGrpSpPr/>
          <p:nvPr/>
        </p:nvGrpSpPr>
        <p:grpSpPr>
          <a:xfrm>
            <a:off x="937647" y="4084758"/>
            <a:ext cx="4236506" cy="563231"/>
            <a:chOff x="1666735" y="4547008"/>
            <a:chExt cx="4236506" cy="563231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19AC5186-BDC7-F902-C0CC-B8848BC4BD9D}"/>
                </a:ext>
              </a:extLst>
            </p:cNvPr>
            <p:cNvSpPr txBox="1">
              <a:spLocks/>
            </p:cNvSpPr>
            <p:nvPr/>
          </p:nvSpPr>
          <p:spPr>
            <a:xfrm>
              <a:off x="2359137" y="4547008"/>
              <a:ext cx="3544104" cy="5632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lvl="0" defTabSz="1088261">
                <a:defRPr/>
              </a:pPr>
              <a:r>
                <a:rPr lang="pt-BR" b="1" dirty="0">
                  <a:solidFill>
                    <a:srgbClr val="EA2F2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 2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ipsum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dolor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sit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atem,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consectetur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pt-BR" b="1" dirty="0">
                <a:solidFill>
                  <a:srgbClr val="FF0000"/>
                </a:solidFill>
                <a:latin typeface="Dax" pitchFamily="50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970EF056-9AC3-7FDB-8BA3-DDE9780A827E}"/>
                </a:ext>
              </a:extLst>
            </p:cNvPr>
            <p:cNvGrpSpPr/>
            <p:nvPr/>
          </p:nvGrpSpPr>
          <p:grpSpPr>
            <a:xfrm>
              <a:off x="1666735" y="4579728"/>
              <a:ext cx="285837" cy="393542"/>
              <a:chOff x="7402706" y="3836468"/>
              <a:chExt cx="285837" cy="393542"/>
            </a:xfrm>
          </p:grpSpPr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7604D4F7-CC3B-A520-8FB8-5B6E8BCA6342}"/>
                  </a:ext>
                </a:extLst>
              </p:cNvPr>
              <p:cNvSpPr/>
              <p:nvPr/>
            </p:nvSpPr>
            <p:spPr>
              <a:xfrm>
                <a:off x="7409700" y="4096662"/>
                <a:ext cx="121839" cy="133333"/>
              </a:xfrm>
              <a:custGeom>
                <a:avLst/>
                <a:gdLst>
                  <a:gd name="connsiteX0" fmla="*/ 789181 w 789275"/>
                  <a:gd name="connsiteY0" fmla="*/ 257365 h 863733"/>
                  <a:gd name="connsiteX1" fmla="*/ 538864 w 789275"/>
                  <a:gd name="connsiteY1" fmla="*/ 833342 h 863733"/>
                  <a:gd name="connsiteX2" fmla="*/ 448948 w 789275"/>
                  <a:gd name="connsiteY2" fmla="*/ 839152 h 863733"/>
                  <a:gd name="connsiteX3" fmla="*/ 314740 w 789275"/>
                  <a:gd name="connsiteY3" fmla="*/ 617982 h 863733"/>
                  <a:gd name="connsiteX4" fmla="*/ 60899 w 789275"/>
                  <a:gd name="connsiteY4" fmla="*/ 670465 h 863733"/>
                  <a:gd name="connsiteX5" fmla="*/ 4321 w 789275"/>
                  <a:gd name="connsiteY5" fmla="*/ 601027 h 863733"/>
                  <a:gd name="connsiteX6" fmla="*/ 265210 w 789275"/>
                  <a:gd name="connsiteY6" fmla="*/ 0 h 863733"/>
                  <a:gd name="connsiteX7" fmla="*/ 359127 w 789275"/>
                  <a:gd name="connsiteY7" fmla="*/ 142970 h 863733"/>
                  <a:gd name="connsiteX8" fmla="*/ 449614 w 789275"/>
                  <a:gd name="connsiteY8" fmla="*/ 166306 h 863733"/>
                  <a:gd name="connsiteX9" fmla="*/ 598395 w 789275"/>
                  <a:gd name="connsiteY9" fmla="*/ 127254 h 863733"/>
                  <a:gd name="connsiteX10" fmla="*/ 646877 w 789275"/>
                  <a:gd name="connsiteY10" fmla="*/ 108585 h 863733"/>
                  <a:gd name="connsiteX11" fmla="*/ 677833 w 789275"/>
                  <a:gd name="connsiteY11" fmla="*/ 147066 h 863733"/>
                  <a:gd name="connsiteX12" fmla="*/ 789276 w 789275"/>
                  <a:gd name="connsiteY12" fmla="*/ 257365 h 8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75" h="863733">
                    <a:moveTo>
                      <a:pt x="789181" y="257365"/>
                    </a:moveTo>
                    <a:lnTo>
                      <a:pt x="538864" y="833342"/>
                    </a:lnTo>
                    <a:cubicBezTo>
                      <a:pt x="522481" y="870680"/>
                      <a:pt x="470569" y="874776"/>
                      <a:pt x="448948" y="839152"/>
                    </a:cubicBezTo>
                    <a:lnTo>
                      <a:pt x="314740" y="617982"/>
                    </a:lnTo>
                    <a:lnTo>
                      <a:pt x="60899" y="670465"/>
                    </a:lnTo>
                    <a:cubicBezTo>
                      <a:pt x="20608" y="679228"/>
                      <a:pt x="-12062" y="638365"/>
                      <a:pt x="4321" y="601027"/>
                    </a:cubicBezTo>
                    <a:lnTo>
                      <a:pt x="265210" y="0"/>
                    </a:lnTo>
                    <a:cubicBezTo>
                      <a:pt x="278069" y="54864"/>
                      <a:pt x="301977" y="110299"/>
                      <a:pt x="359127" y="142970"/>
                    </a:cubicBezTo>
                    <a:cubicBezTo>
                      <a:pt x="385987" y="158686"/>
                      <a:pt x="416277" y="166306"/>
                      <a:pt x="449614" y="166306"/>
                    </a:cubicBezTo>
                    <a:cubicBezTo>
                      <a:pt x="503335" y="166306"/>
                      <a:pt x="553532" y="145923"/>
                      <a:pt x="598395" y="127254"/>
                    </a:cubicBezTo>
                    <a:cubicBezTo>
                      <a:pt x="612968" y="121444"/>
                      <a:pt x="632780" y="113252"/>
                      <a:pt x="646877" y="108585"/>
                    </a:cubicBezTo>
                    <a:cubicBezTo>
                      <a:pt x="656783" y="119634"/>
                      <a:pt x="669070" y="135445"/>
                      <a:pt x="677833" y="147066"/>
                    </a:cubicBezTo>
                    <a:cubicBezTo>
                      <a:pt x="705837" y="183832"/>
                      <a:pt x="741460" y="229934"/>
                      <a:pt x="789276" y="257365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7BBEF0AB-30BB-D137-3A07-EBEE12373E8B}"/>
                  </a:ext>
                </a:extLst>
              </p:cNvPr>
              <p:cNvSpPr/>
              <p:nvPr/>
            </p:nvSpPr>
            <p:spPr>
              <a:xfrm>
                <a:off x="7559725" y="4096765"/>
                <a:ext cx="121838" cy="133245"/>
              </a:xfrm>
              <a:custGeom>
                <a:avLst/>
                <a:gdLst>
                  <a:gd name="connsiteX0" fmla="*/ 728282 w 789268"/>
                  <a:gd name="connsiteY0" fmla="*/ 669893 h 863162"/>
                  <a:gd name="connsiteX1" fmla="*/ 475012 w 789268"/>
                  <a:gd name="connsiteY1" fmla="*/ 617411 h 863162"/>
                  <a:gd name="connsiteX2" fmla="*/ 340233 w 789268"/>
                  <a:gd name="connsiteY2" fmla="*/ 838581 h 863162"/>
                  <a:gd name="connsiteX3" fmla="*/ 250317 w 789268"/>
                  <a:gd name="connsiteY3" fmla="*/ 832771 h 863162"/>
                  <a:gd name="connsiteX4" fmla="*/ 0 w 789268"/>
                  <a:gd name="connsiteY4" fmla="*/ 256794 h 863162"/>
                  <a:gd name="connsiteX5" fmla="*/ 111443 w 789268"/>
                  <a:gd name="connsiteY5" fmla="*/ 146495 h 863162"/>
                  <a:gd name="connsiteX6" fmla="*/ 142399 w 789268"/>
                  <a:gd name="connsiteY6" fmla="*/ 108013 h 863162"/>
                  <a:gd name="connsiteX7" fmla="*/ 190881 w 789268"/>
                  <a:gd name="connsiteY7" fmla="*/ 126683 h 863162"/>
                  <a:gd name="connsiteX8" fmla="*/ 339662 w 789268"/>
                  <a:gd name="connsiteY8" fmla="*/ 165735 h 863162"/>
                  <a:gd name="connsiteX9" fmla="*/ 430149 w 789268"/>
                  <a:gd name="connsiteY9" fmla="*/ 142399 h 863162"/>
                  <a:gd name="connsiteX10" fmla="*/ 524066 w 789268"/>
                  <a:gd name="connsiteY10" fmla="*/ 0 h 863162"/>
                  <a:gd name="connsiteX11" fmla="*/ 784955 w 789268"/>
                  <a:gd name="connsiteY11" fmla="*/ 600456 h 863162"/>
                  <a:gd name="connsiteX12" fmla="*/ 728377 w 789268"/>
                  <a:gd name="connsiteY12" fmla="*/ 669893 h 8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68" h="863162">
                    <a:moveTo>
                      <a:pt x="728282" y="669893"/>
                    </a:moveTo>
                    <a:lnTo>
                      <a:pt x="475012" y="617411"/>
                    </a:lnTo>
                    <a:lnTo>
                      <a:pt x="340233" y="838581"/>
                    </a:lnTo>
                    <a:cubicBezTo>
                      <a:pt x="319183" y="874205"/>
                      <a:pt x="266700" y="870109"/>
                      <a:pt x="250317" y="832771"/>
                    </a:cubicBezTo>
                    <a:lnTo>
                      <a:pt x="0" y="256794"/>
                    </a:lnTo>
                    <a:cubicBezTo>
                      <a:pt x="47816" y="229362"/>
                      <a:pt x="82868" y="183833"/>
                      <a:pt x="111443" y="146495"/>
                    </a:cubicBezTo>
                    <a:cubicBezTo>
                      <a:pt x="120777" y="134779"/>
                      <a:pt x="133064" y="118491"/>
                      <a:pt x="142399" y="108013"/>
                    </a:cubicBezTo>
                    <a:cubicBezTo>
                      <a:pt x="156400" y="112681"/>
                      <a:pt x="176213" y="120872"/>
                      <a:pt x="190881" y="126683"/>
                    </a:cubicBezTo>
                    <a:cubicBezTo>
                      <a:pt x="235839" y="145351"/>
                      <a:pt x="286607" y="165735"/>
                      <a:pt x="339662" y="165735"/>
                    </a:cubicBezTo>
                    <a:cubicBezTo>
                      <a:pt x="372904" y="165735"/>
                      <a:pt x="403288" y="158115"/>
                      <a:pt x="430149" y="142399"/>
                    </a:cubicBezTo>
                    <a:cubicBezTo>
                      <a:pt x="486728" y="109728"/>
                      <a:pt x="511302" y="54292"/>
                      <a:pt x="524066" y="0"/>
                    </a:cubicBezTo>
                    <a:lnTo>
                      <a:pt x="784955" y="600456"/>
                    </a:lnTo>
                    <a:cubicBezTo>
                      <a:pt x="801338" y="637794"/>
                      <a:pt x="768572" y="678656"/>
                      <a:pt x="728377" y="669893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9FAC3BA4-CC32-322D-00DC-BEF0CB4EB6A5}"/>
                  </a:ext>
                </a:extLst>
              </p:cNvPr>
              <p:cNvSpPr/>
              <p:nvPr/>
            </p:nvSpPr>
            <p:spPr>
              <a:xfrm>
                <a:off x="7402706" y="3836468"/>
                <a:ext cx="285837" cy="285823"/>
              </a:xfrm>
              <a:custGeom>
                <a:avLst/>
                <a:gdLst>
                  <a:gd name="connsiteX0" fmla="*/ 1851660 w 1851659"/>
                  <a:gd name="connsiteY0" fmla="*/ 925830 h 1851564"/>
                  <a:gd name="connsiteX1" fmla="*/ 1676686 w 1851659"/>
                  <a:gd name="connsiteY1" fmla="*/ 724567 h 1851564"/>
                  <a:gd name="connsiteX2" fmla="*/ 1727740 w 1851659"/>
                  <a:gd name="connsiteY2" fmla="*/ 462820 h 1851564"/>
                  <a:gd name="connsiteX3" fmla="*/ 1475327 w 1851659"/>
                  <a:gd name="connsiteY3" fmla="*/ 376333 h 1851564"/>
                  <a:gd name="connsiteX4" fmla="*/ 1388840 w 1851659"/>
                  <a:gd name="connsiteY4" fmla="*/ 123920 h 1851564"/>
                  <a:gd name="connsiteX5" fmla="*/ 1127093 w 1851659"/>
                  <a:gd name="connsiteY5" fmla="*/ 174974 h 1851564"/>
                  <a:gd name="connsiteX6" fmla="*/ 925830 w 1851659"/>
                  <a:gd name="connsiteY6" fmla="*/ 0 h 1851564"/>
                  <a:gd name="connsiteX7" fmla="*/ 724567 w 1851659"/>
                  <a:gd name="connsiteY7" fmla="*/ 174974 h 1851564"/>
                  <a:gd name="connsiteX8" fmla="*/ 462820 w 1851659"/>
                  <a:gd name="connsiteY8" fmla="*/ 123920 h 1851564"/>
                  <a:gd name="connsiteX9" fmla="*/ 376333 w 1851659"/>
                  <a:gd name="connsiteY9" fmla="*/ 376238 h 1851564"/>
                  <a:gd name="connsiteX10" fmla="*/ 123920 w 1851659"/>
                  <a:gd name="connsiteY10" fmla="*/ 462725 h 1851564"/>
                  <a:gd name="connsiteX11" fmla="*/ 174974 w 1851659"/>
                  <a:gd name="connsiteY11" fmla="*/ 724472 h 1851564"/>
                  <a:gd name="connsiteX12" fmla="*/ 0 w 1851659"/>
                  <a:gd name="connsiteY12" fmla="*/ 925735 h 1851564"/>
                  <a:gd name="connsiteX13" fmla="*/ 174974 w 1851659"/>
                  <a:gd name="connsiteY13" fmla="*/ 1126998 h 1851564"/>
                  <a:gd name="connsiteX14" fmla="*/ 123920 w 1851659"/>
                  <a:gd name="connsiteY14" fmla="*/ 1388745 h 1851564"/>
                  <a:gd name="connsiteX15" fmla="*/ 376333 w 1851659"/>
                  <a:gd name="connsiteY15" fmla="*/ 1475232 h 1851564"/>
                  <a:gd name="connsiteX16" fmla="*/ 462820 w 1851659"/>
                  <a:gd name="connsiteY16" fmla="*/ 1727645 h 1851564"/>
                  <a:gd name="connsiteX17" fmla="*/ 724567 w 1851659"/>
                  <a:gd name="connsiteY17" fmla="*/ 1676591 h 1851564"/>
                  <a:gd name="connsiteX18" fmla="*/ 925830 w 1851659"/>
                  <a:gd name="connsiteY18" fmla="*/ 1851565 h 1851564"/>
                  <a:gd name="connsiteX19" fmla="*/ 1127093 w 1851659"/>
                  <a:gd name="connsiteY19" fmla="*/ 1676591 h 1851564"/>
                  <a:gd name="connsiteX20" fmla="*/ 1388840 w 1851659"/>
                  <a:gd name="connsiteY20" fmla="*/ 1727645 h 1851564"/>
                  <a:gd name="connsiteX21" fmla="*/ 1475327 w 1851659"/>
                  <a:gd name="connsiteY21" fmla="*/ 1475232 h 1851564"/>
                  <a:gd name="connsiteX22" fmla="*/ 1727740 w 1851659"/>
                  <a:gd name="connsiteY22" fmla="*/ 1388745 h 1851564"/>
                  <a:gd name="connsiteX23" fmla="*/ 1676686 w 1851659"/>
                  <a:gd name="connsiteY23" fmla="*/ 1126998 h 1851564"/>
                  <a:gd name="connsiteX24" fmla="*/ 1851660 w 1851659"/>
                  <a:gd name="connsiteY24" fmla="*/ 925735 h 1851564"/>
                  <a:gd name="connsiteX25" fmla="*/ 1367504 w 1851659"/>
                  <a:gd name="connsiteY25" fmla="*/ 831913 h 1851564"/>
                  <a:gd name="connsiteX26" fmla="*/ 1186910 w 1851659"/>
                  <a:gd name="connsiteY26" fmla="*/ 1007936 h 1851564"/>
                  <a:gd name="connsiteX27" fmla="*/ 1176433 w 1851659"/>
                  <a:gd name="connsiteY27" fmla="*/ 1040225 h 1851564"/>
                  <a:gd name="connsiteX28" fmla="*/ 1219105 w 1851659"/>
                  <a:gd name="connsiteY28" fmla="*/ 1288828 h 1851564"/>
                  <a:gd name="connsiteX29" fmla="*/ 1166146 w 1851659"/>
                  <a:gd name="connsiteY29" fmla="*/ 1327309 h 1851564"/>
                  <a:gd name="connsiteX30" fmla="*/ 942975 w 1851659"/>
                  <a:gd name="connsiteY30" fmla="*/ 1209961 h 1851564"/>
                  <a:gd name="connsiteX31" fmla="*/ 908971 w 1851659"/>
                  <a:gd name="connsiteY31" fmla="*/ 1209961 h 1851564"/>
                  <a:gd name="connsiteX32" fmla="*/ 685800 w 1851659"/>
                  <a:gd name="connsiteY32" fmla="*/ 1327309 h 1851564"/>
                  <a:gd name="connsiteX33" fmla="*/ 632841 w 1851659"/>
                  <a:gd name="connsiteY33" fmla="*/ 1288828 h 1851564"/>
                  <a:gd name="connsiteX34" fmla="*/ 675513 w 1851659"/>
                  <a:gd name="connsiteY34" fmla="*/ 1040225 h 1851564"/>
                  <a:gd name="connsiteX35" fmla="*/ 665036 w 1851659"/>
                  <a:gd name="connsiteY35" fmla="*/ 1007936 h 1851564"/>
                  <a:gd name="connsiteX36" fmla="*/ 484442 w 1851659"/>
                  <a:gd name="connsiteY36" fmla="*/ 831913 h 1851564"/>
                  <a:gd name="connsiteX37" fmla="*/ 504635 w 1851659"/>
                  <a:gd name="connsiteY37" fmla="*/ 769715 h 1851564"/>
                  <a:gd name="connsiteX38" fmla="*/ 754190 w 1851659"/>
                  <a:gd name="connsiteY38" fmla="*/ 733425 h 1851564"/>
                  <a:gd name="connsiteX39" fmla="*/ 781622 w 1851659"/>
                  <a:gd name="connsiteY39" fmla="*/ 713423 h 1851564"/>
                  <a:gd name="connsiteX40" fmla="*/ 893254 w 1851659"/>
                  <a:gd name="connsiteY40" fmla="*/ 487299 h 1851564"/>
                  <a:gd name="connsiteX41" fmla="*/ 958691 w 1851659"/>
                  <a:gd name="connsiteY41" fmla="*/ 487299 h 1851564"/>
                  <a:gd name="connsiteX42" fmla="*/ 1070324 w 1851659"/>
                  <a:gd name="connsiteY42" fmla="*/ 713423 h 1851564"/>
                  <a:gd name="connsiteX43" fmla="*/ 1097756 w 1851659"/>
                  <a:gd name="connsiteY43" fmla="*/ 733425 h 1851564"/>
                  <a:gd name="connsiteX44" fmla="*/ 1347311 w 1851659"/>
                  <a:gd name="connsiteY44" fmla="*/ 769715 h 1851564"/>
                  <a:gd name="connsiteX45" fmla="*/ 1367504 w 1851659"/>
                  <a:gd name="connsiteY45" fmla="*/ 831913 h 185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51659" h="1851564">
                    <a:moveTo>
                      <a:pt x="1851660" y="925830"/>
                    </a:moveTo>
                    <a:cubicBezTo>
                      <a:pt x="1851660" y="849630"/>
                      <a:pt x="1695450" y="794957"/>
                      <a:pt x="1676686" y="724567"/>
                    </a:cubicBezTo>
                    <a:cubicBezTo>
                      <a:pt x="1657255" y="651796"/>
                      <a:pt x="1764602" y="526542"/>
                      <a:pt x="1727740" y="462820"/>
                    </a:cubicBezTo>
                    <a:cubicBezTo>
                      <a:pt x="1690402" y="398240"/>
                      <a:pt x="1527810" y="428816"/>
                      <a:pt x="1475327" y="376333"/>
                    </a:cubicBezTo>
                    <a:cubicBezTo>
                      <a:pt x="1422940" y="323850"/>
                      <a:pt x="1453420" y="161354"/>
                      <a:pt x="1388840" y="123920"/>
                    </a:cubicBezTo>
                    <a:cubicBezTo>
                      <a:pt x="1325118" y="87059"/>
                      <a:pt x="1199769" y="194405"/>
                      <a:pt x="1127093" y="174974"/>
                    </a:cubicBezTo>
                    <a:cubicBezTo>
                      <a:pt x="1056799" y="156210"/>
                      <a:pt x="1002125" y="0"/>
                      <a:pt x="925830" y="0"/>
                    </a:cubicBezTo>
                    <a:cubicBezTo>
                      <a:pt x="849535" y="0"/>
                      <a:pt x="794861" y="156210"/>
                      <a:pt x="724567" y="174974"/>
                    </a:cubicBezTo>
                    <a:cubicBezTo>
                      <a:pt x="651796" y="194405"/>
                      <a:pt x="526447" y="87059"/>
                      <a:pt x="462820" y="123920"/>
                    </a:cubicBezTo>
                    <a:cubicBezTo>
                      <a:pt x="398240" y="161258"/>
                      <a:pt x="428815" y="323850"/>
                      <a:pt x="376333" y="376238"/>
                    </a:cubicBezTo>
                    <a:cubicBezTo>
                      <a:pt x="323945" y="428720"/>
                      <a:pt x="161354" y="398145"/>
                      <a:pt x="123920" y="462725"/>
                    </a:cubicBezTo>
                    <a:cubicBezTo>
                      <a:pt x="87059" y="526447"/>
                      <a:pt x="194405" y="651796"/>
                      <a:pt x="174974" y="724472"/>
                    </a:cubicBezTo>
                    <a:cubicBezTo>
                      <a:pt x="156210" y="794766"/>
                      <a:pt x="0" y="849440"/>
                      <a:pt x="0" y="925735"/>
                    </a:cubicBezTo>
                    <a:cubicBezTo>
                      <a:pt x="0" y="1002030"/>
                      <a:pt x="156210" y="1056704"/>
                      <a:pt x="174974" y="1126998"/>
                    </a:cubicBezTo>
                    <a:cubicBezTo>
                      <a:pt x="194405" y="1199769"/>
                      <a:pt x="87059" y="1325118"/>
                      <a:pt x="123920" y="1388745"/>
                    </a:cubicBezTo>
                    <a:cubicBezTo>
                      <a:pt x="161258" y="1453325"/>
                      <a:pt x="323850" y="1422749"/>
                      <a:pt x="376333" y="1475232"/>
                    </a:cubicBezTo>
                    <a:cubicBezTo>
                      <a:pt x="428720" y="1527715"/>
                      <a:pt x="398240" y="1690211"/>
                      <a:pt x="462820" y="1727645"/>
                    </a:cubicBezTo>
                    <a:cubicBezTo>
                      <a:pt x="526542" y="1764506"/>
                      <a:pt x="651891" y="1657160"/>
                      <a:pt x="724567" y="1676591"/>
                    </a:cubicBezTo>
                    <a:cubicBezTo>
                      <a:pt x="794861" y="1695355"/>
                      <a:pt x="849535" y="1851565"/>
                      <a:pt x="925830" y="1851565"/>
                    </a:cubicBezTo>
                    <a:cubicBezTo>
                      <a:pt x="1002125" y="1851565"/>
                      <a:pt x="1056799" y="1695355"/>
                      <a:pt x="1127093" y="1676591"/>
                    </a:cubicBezTo>
                    <a:cubicBezTo>
                      <a:pt x="1199864" y="1657160"/>
                      <a:pt x="1325213" y="1764506"/>
                      <a:pt x="1388840" y="1727645"/>
                    </a:cubicBezTo>
                    <a:cubicBezTo>
                      <a:pt x="1453420" y="1690307"/>
                      <a:pt x="1422845" y="1527715"/>
                      <a:pt x="1475327" y="1475232"/>
                    </a:cubicBezTo>
                    <a:cubicBezTo>
                      <a:pt x="1527715" y="1422845"/>
                      <a:pt x="1690307" y="1453420"/>
                      <a:pt x="1727740" y="1388745"/>
                    </a:cubicBezTo>
                    <a:cubicBezTo>
                      <a:pt x="1764602" y="1325023"/>
                      <a:pt x="1657255" y="1199674"/>
                      <a:pt x="1676686" y="1126998"/>
                    </a:cubicBezTo>
                    <a:cubicBezTo>
                      <a:pt x="1695450" y="1056704"/>
                      <a:pt x="1851660" y="1002030"/>
                      <a:pt x="1851660" y="925735"/>
                    </a:cubicBezTo>
                    <a:close/>
                    <a:moveTo>
                      <a:pt x="1367504" y="831913"/>
                    </a:moveTo>
                    <a:lnTo>
                      <a:pt x="1186910" y="1007936"/>
                    </a:lnTo>
                    <a:cubicBezTo>
                      <a:pt x="1178338" y="1016318"/>
                      <a:pt x="1174433" y="1028414"/>
                      <a:pt x="1176433" y="1040225"/>
                    </a:cubicBezTo>
                    <a:lnTo>
                      <a:pt x="1219105" y="1288828"/>
                    </a:lnTo>
                    <a:cubicBezTo>
                      <a:pt x="1224248" y="1318641"/>
                      <a:pt x="1192911" y="1341406"/>
                      <a:pt x="1166146" y="1327309"/>
                    </a:cubicBezTo>
                    <a:lnTo>
                      <a:pt x="942975" y="1209961"/>
                    </a:lnTo>
                    <a:cubicBezTo>
                      <a:pt x="932307" y="1204341"/>
                      <a:pt x="919639" y="1204341"/>
                      <a:pt x="908971" y="1209961"/>
                    </a:cubicBezTo>
                    <a:lnTo>
                      <a:pt x="685800" y="1327309"/>
                    </a:lnTo>
                    <a:cubicBezTo>
                      <a:pt x="659035" y="1341406"/>
                      <a:pt x="627698" y="1318641"/>
                      <a:pt x="632841" y="1288828"/>
                    </a:cubicBezTo>
                    <a:lnTo>
                      <a:pt x="675513" y="1040225"/>
                    </a:lnTo>
                    <a:cubicBezTo>
                      <a:pt x="677513" y="1028414"/>
                      <a:pt x="673608" y="1016318"/>
                      <a:pt x="665036" y="1007936"/>
                    </a:cubicBezTo>
                    <a:lnTo>
                      <a:pt x="484442" y="831913"/>
                    </a:lnTo>
                    <a:cubicBezTo>
                      <a:pt x="462820" y="810768"/>
                      <a:pt x="474726" y="774002"/>
                      <a:pt x="504635" y="769715"/>
                    </a:cubicBezTo>
                    <a:lnTo>
                      <a:pt x="754190" y="733425"/>
                    </a:lnTo>
                    <a:cubicBezTo>
                      <a:pt x="766096" y="731711"/>
                      <a:pt x="776383" y="724186"/>
                      <a:pt x="781622" y="713423"/>
                    </a:cubicBezTo>
                    <a:lnTo>
                      <a:pt x="893254" y="487299"/>
                    </a:lnTo>
                    <a:cubicBezTo>
                      <a:pt x="906685" y="460153"/>
                      <a:pt x="945356" y="460153"/>
                      <a:pt x="958691" y="487299"/>
                    </a:cubicBezTo>
                    <a:lnTo>
                      <a:pt x="1070324" y="713423"/>
                    </a:lnTo>
                    <a:cubicBezTo>
                      <a:pt x="1075658" y="724186"/>
                      <a:pt x="1085945" y="731615"/>
                      <a:pt x="1097756" y="733425"/>
                    </a:cubicBezTo>
                    <a:lnTo>
                      <a:pt x="1347311" y="769715"/>
                    </a:lnTo>
                    <a:cubicBezTo>
                      <a:pt x="1377220" y="774002"/>
                      <a:pt x="1389221" y="810863"/>
                      <a:pt x="1367504" y="831913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3" name="Straight Connector 41">
            <a:extLst>
              <a:ext uri="{FF2B5EF4-FFF2-40B4-BE49-F238E27FC236}">
                <a16:creationId xmlns:a16="http://schemas.microsoft.com/office/drawing/2014/main" id="{56817137-93DE-98B5-6725-010EE6B90ECF}"/>
              </a:ext>
            </a:extLst>
          </p:cNvPr>
          <p:cNvCxnSpPr>
            <a:cxnSpLocks/>
          </p:cNvCxnSpPr>
          <p:nvPr/>
        </p:nvCxnSpPr>
        <p:spPr>
          <a:xfrm>
            <a:off x="1450983" y="3310424"/>
            <a:ext cx="0" cy="427879"/>
          </a:xfrm>
          <a:prstGeom prst="line">
            <a:avLst/>
          </a:prstGeom>
          <a:ln w="12700">
            <a:solidFill>
              <a:srgbClr val="EA2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41">
            <a:extLst>
              <a:ext uri="{FF2B5EF4-FFF2-40B4-BE49-F238E27FC236}">
                <a16:creationId xmlns:a16="http://schemas.microsoft.com/office/drawing/2014/main" id="{1635F695-408B-F3FD-0717-D0FA8B4FC487}"/>
              </a:ext>
            </a:extLst>
          </p:cNvPr>
          <p:cNvCxnSpPr>
            <a:cxnSpLocks/>
          </p:cNvCxnSpPr>
          <p:nvPr/>
        </p:nvCxnSpPr>
        <p:spPr>
          <a:xfrm>
            <a:off x="1450983" y="4135177"/>
            <a:ext cx="0" cy="427879"/>
          </a:xfrm>
          <a:prstGeom prst="line">
            <a:avLst/>
          </a:prstGeom>
          <a:ln w="12700">
            <a:solidFill>
              <a:srgbClr val="EA2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E107710-F96E-5C03-7A33-6CBC3180DA5B}"/>
              </a:ext>
            </a:extLst>
          </p:cNvPr>
          <p:cNvGrpSpPr/>
          <p:nvPr/>
        </p:nvGrpSpPr>
        <p:grpSpPr>
          <a:xfrm>
            <a:off x="937647" y="4859092"/>
            <a:ext cx="4236506" cy="563231"/>
            <a:chOff x="1666735" y="5321342"/>
            <a:chExt cx="4236506" cy="563231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2C63915-549B-9831-53FD-46B0A4A6AB82}"/>
                </a:ext>
              </a:extLst>
            </p:cNvPr>
            <p:cNvSpPr txBox="1">
              <a:spLocks/>
            </p:cNvSpPr>
            <p:nvPr/>
          </p:nvSpPr>
          <p:spPr>
            <a:xfrm>
              <a:off x="2359137" y="5321342"/>
              <a:ext cx="3544104" cy="5632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lvl="0" defTabSz="1088261">
                <a:defRPr/>
              </a:pPr>
              <a:r>
                <a:rPr lang="pt-BR" b="1" dirty="0">
                  <a:solidFill>
                    <a:srgbClr val="EA2F29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 3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ipsum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dolor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sit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atem, </a:t>
              </a:r>
              <a:r>
                <a:rPr lang="pt-B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consectetur</a:t>
              </a:r>
              <a:r>
                <a:rPr lang="pt-B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pt-BR" b="1" dirty="0">
                <a:solidFill>
                  <a:srgbClr val="FF0000"/>
                </a:solidFill>
                <a:latin typeface="Dax" pitchFamily="50" charset="0"/>
                <a:cs typeface="Segoe UI" panose="020B0502040204020203" pitchFamily="34" charset="0"/>
              </a:endParaRP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A39D49E9-B890-4AA3-B86D-B5D776A7AD3C}"/>
                </a:ext>
              </a:extLst>
            </p:cNvPr>
            <p:cNvGrpSpPr/>
            <p:nvPr/>
          </p:nvGrpSpPr>
          <p:grpSpPr>
            <a:xfrm>
              <a:off x="1666735" y="5354062"/>
              <a:ext cx="285837" cy="393542"/>
              <a:chOff x="7402706" y="3836468"/>
              <a:chExt cx="285837" cy="393542"/>
            </a:xfrm>
          </p:grpSpPr>
          <p:sp>
            <p:nvSpPr>
              <p:cNvPr id="15" name="Forma Livre: Forma 14">
                <a:extLst>
                  <a:ext uri="{FF2B5EF4-FFF2-40B4-BE49-F238E27FC236}">
                    <a16:creationId xmlns:a16="http://schemas.microsoft.com/office/drawing/2014/main" id="{1410F02E-CB78-EA7A-A9AC-B7E7DC85B477}"/>
                  </a:ext>
                </a:extLst>
              </p:cNvPr>
              <p:cNvSpPr/>
              <p:nvPr/>
            </p:nvSpPr>
            <p:spPr>
              <a:xfrm>
                <a:off x="7409700" y="4096662"/>
                <a:ext cx="121839" cy="133333"/>
              </a:xfrm>
              <a:custGeom>
                <a:avLst/>
                <a:gdLst>
                  <a:gd name="connsiteX0" fmla="*/ 789181 w 789275"/>
                  <a:gd name="connsiteY0" fmla="*/ 257365 h 863733"/>
                  <a:gd name="connsiteX1" fmla="*/ 538864 w 789275"/>
                  <a:gd name="connsiteY1" fmla="*/ 833342 h 863733"/>
                  <a:gd name="connsiteX2" fmla="*/ 448948 w 789275"/>
                  <a:gd name="connsiteY2" fmla="*/ 839152 h 863733"/>
                  <a:gd name="connsiteX3" fmla="*/ 314740 w 789275"/>
                  <a:gd name="connsiteY3" fmla="*/ 617982 h 863733"/>
                  <a:gd name="connsiteX4" fmla="*/ 60899 w 789275"/>
                  <a:gd name="connsiteY4" fmla="*/ 670465 h 863733"/>
                  <a:gd name="connsiteX5" fmla="*/ 4321 w 789275"/>
                  <a:gd name="connsiteY5" fmla="*/ 601027 h 863733"/>
                  <a:gd name="connsiteX6" fmla="*/ 265210 w 789275"/>
                  <a:gd name="connsiteY6" fmla="*/ 0 h 863733"/>
                  <a:gd name="connsiteX7" fmla="*/ 359127 w 789275"/>
                  <a:gd name="connsiteY7" fmla="*/ 142970 h 863733"/>
                  <a:gd name="connsiteX8" fmla="*/ 449614 w 789275"/>
                  <a:gd name="connsiteY8" fmla="*/ 166306 h 863733"/>
                  <a:gd name="connsiteX9" fmla="*/ 598395 w 789275"/>
                  <a:gd name="connsiteY9" fmla="*/ 127254 h 863733"/>
                  <a:gd name="connsiteX10" fmla="*/ 646877 w 789275"/>
                  <a:gd name="connsiteY10" fmla="*/ 108585 h 863733"/>
                  <a:gd name="connsiteX11" fmla="*/ 677833 w 789275"/>
                  <a:gd name="connsiteY11" fmla="*/ 147066 h 863733"/>
                  <a:gd name="connsiteX12" fmla="*/ 789276 w 789275"/>
                  <a:gd name="connsiteY12" fmla="*/ 257365 h 8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75" h="863733">
                    <a:moveTo>
                      <a:pt x="789181" y="257365"/>
                    </a:moveTo>
                    <a:lnTo>
                      <a:pt x="538864" y="833342"/>
                    </a:lnTo>
                    <a:cubicBezTo>
                      <a:pt x="522481" y="870680"/>
                      <a:pt x="470569" y="874776"/>
                      <a:pt x="448948" y="839152"/>
                    </a:cubicBezTo>
                    <a:lnTo>
                      <a:pt x="314740" y="617982"/>
                    </a:lnTo>
                    <a:lnTo>
                      <a:pt x="60899" y="670465"/>
                    </a:lnTo>
                    <a:cubicBezTo>
                      <a:pt x="20608" y="679228"/>
                      <a:pt x="-12062" y="638365"/>
                      <a:pt x="4321" y="601027"/>
                    </a:cubicBezTo>
                    <a:lnTo>
                      <a:pt x="265210" y="0"/>
                    </a:lnTo>
                    <a:cubicBezTo>
                      <a:pt x="278069" y="54864"/>
                      <a:pt x="301977" y="110299"/>
                      <a:pt x="359127" y="142970"/>
                    </a:cubicBezTo>
                    <a:cubicBezTo>
                      <a:pt x="385987" y="158686"/>
                      <a:pt x="416277" y="166306"/>
                      <a:pt x="449614" y="166306"/>
                    </a:cubicBezTo>
                    <a:cubicBezTo>
                      <a:pt x="503335" y="166306"/>
                      <a:pt x="553532" y="145923"/>
                      <a:pt x="598395" y="127254"/>
                    </a:cubicBezTo>
                    <a:cubicBezTo>
                      <a:pt x="612968" y="121444"/>
                      <a:pt x="632780" y="113252"/>
                      <a:pt x="646877" y="108585"/>
                    </a:cubicBezTo>
                    <a:cubicBezTo>
                      <a:pt x="656783" y="119634"/>
                      <a:pt x="669070" y="135445"/>
                      <a:pt x="677833" y="147066"/>
                    </a:cubicBezTo>
                    <a:cubicBezTo>
                      <a:pt x="705837" y="183832"/>
                      <a:pt x="741460" y="229934"/>
                      <a:pt x="789276" y="257365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14724F30-0BF9-C3CC-454B-14D3CB8A2866}"/>
                  </a:ext>
                </a:extLst>
              </p:cNvPr>
              <p:cNvSpPr/>
              <p:nvPr/>
            </p:nvSpPr>
            <p:spPr>
              <a:xfrm>
                <a:off x="7559725" y="4096765"/>
                <a:ext cx="121838" cy="133245"/>
              </a:xfrm>
              <a:custGeom>
                <a:avLst/>
                <a:gdLst>
                  <a:gd name="connsiteX0" fmla="*/ 728282 w 789268"/>
                  <a:gd name="connsiteY0" fmla="*/ 669893 h 863162"/>
                  <a:gd name="connsiteX1" fmla="*/ 475012 w 789268"/>
                  <a:gd name="connsiteY1" fmla="*/ 617411 h 863162"/>
                  <a:gd name="connsiteX2" fmla="*/ 340233 w 789268"/>
                  <a:gd name="connsiteY2" fmla="*/ 838581 h 863162"/>
                  <a:gd name="connsiteX3" fmla="*/ 250317 w 789268"/>
                  <a:gd name="connsiteY3" fmla="*/ 832771 h 863162"/>
                  <a:gd name="connsiteX4" fmla="*/ 0 w 789268"/>
                  <a:gd name="connsiteY4" fmla="*/ 256794 h 863162"/>
                  <a:gd name="connsiteX5" fmla="*/ 111443 w 789268"/>
                  <a:gd name="connsiteY5" fmla="*/ 146495 h 863162"/>
                  <a:gd name="connsiteX6" fmla="*/ 142399 w 789268"/>
                  <a:gd name="connsiteY6" fmla="*/ 108013 h 863162"/>
                  <a:gd name="connsiteX7" fmla="*/ 190881 w 789268"/>
                  <a:gd name="connsiteY7" fmla="*/ 126683 h 863162"/>
                  <a:gd name="connsiteX8" fmla="*/ 339662 w 789268"/>
                  <a:gd name="connsiteY8" fmla="*/ 165735 h 863162"/>
                  <a:gd name="connsiteX9" fmla="*/ 430149 w 789268"/>
                  <a:gd name="connsiteY9" fmla="*/ 142399 h 863162"/>
                  <a:gd name="connsiteX10" fmla="*/ 524066 w 789268"/>
                  <a:gd name="connsiteY10" fmla="*/ 0 h 863162"/>
                  <a:gd name="connsiteX11" fmla="*/ 784955 w 789268"/>
                  <a:gd name="connsiteY11" fmla="*/ 600456 h 863162"/>
                  <a:gd name="connsiteX12" fmla="*/ 728377 w 789268"/>
                  <a:gd name="connsiteY12" fmla="*/ 669893 h 8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68" h="863162">
                    <a:moveTo>
                      <a:pt x="728282" y="669893"/>
                    </a:moveTo>
                    <a:lnTo>
                      <a:pt x="475012" y="617411"/>
                    </a:lnTo>
                    <a:lnTo>
                      <a:pt x="340233" y="838581"/>
                    </a:lnTo>
                    <a:cubicBezTo>
                      <a:pt x="319183" y="874205"/>
                      <a:pt x="266700" y="870109"/>
                      <a:pt x="250317" y="832771"/>
                    </a:cubicBezTo>
                    <a:lnTo>
                      <a:pt x="0" y="256794"/>
                    </a:lnTo>
                    <a:cubicBezTo>
                      <a:pt x="47816" y="229362"/>
                      <a:pt x="82868" y="183833"/>
                      <a:pt x="111443" y="146495"/>
                    </a:cubicBezTo>
                    <a:cubicBezTo>
                      <a:pt x="120777" y="134779"/>
                      <a:pt x="133064" y="118491"/>
                      <a:pt x="142399" y="108013"/>
                    </a:cubicBezTo>
                    <a:cubicBezTo>
                      <a:pt x="156400" y="112681"/>
                      <a:pt x="176213" y="120872"/>
                      <a:pt x="190881" y="126683"/>
                    </a:cubicBezTo>
                    <a:cubicBezTo>
                      <a:pt x="235839" y="145351"/>
                      <a:pt x="286607" y="165735"/>
                      <a:pt x="339662" y="165735"/>
                    </a:cubicBezTo>
                    <a:cubicBezTo>
                      <a:pt x="372904" y="165735"/>
                      <a:pt x="403288" y="158115"/>
                      <a:pt x="430149" y="142399"/>
                    </a:cubicBezTo>
                    <a:cubicBezTo>
                      <a:pt x="486728" y="109728"/>
                      <a:pt x="511302" y="54292"/>
                      <a:pt x="524066" y="0"/>
                    </a:cubicBezTo>
                    <a:lnTo>
                      <a:pt x="784955" y="600456"/>
                    </a:lnTo>
                    <a:cubicBezTo>
                      <a:pt x="801338" y="637794"/>
                      <a:pt x="768572" y="678656"/>
                      <a:pt x="728377" y="669893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45527717-B69C-86BB-2032-F609A0E359B0}"/>
                  </a:ext>
                </a:extLst>
              </p:cNvPr>
              <p:cNvSpPr/>
              <p:nvPr/>
            </p:nvSpPr>
            <p:spPr>
              <a:xfrm>
                <a:off x="7402706" y="3836468"/>
                <a:ext cx="285837" cy="285823"/>
              </a:xfrm>
              <a:custGeom>
                <a:avLst/>
                <a:gdLst>
                  <a:gd name="connsiteX0" fmla="*/ 1851660 w 1851659"/>
                  <a:gd name="connsiteY0" fmla="*/ 925830 h 1851564"/>
                  <a:gd name="connsiteX1" fmla="*/ 1676686 w 1851659"/>
                  <a:gd name="connsiteY1" fmla="*/ 724567 h 1851564"/>
                  <a:gd name="connsiteX2" fmla="*/ 1727740 w 1851659"/>
                  <a:gd name="connsiteY2" fmla="*/ 462820 h 1851564"/>
                  <a:gd name="connsiteX3" fmla="*/ 1475327 w 1851659"/>
                  <a:gd name="connsiteY3" fmla="*/ 376333 h 1851564"/>
                  <a:gd name="connsiteX4" fmla="*/ 1388840 w 1851659"/>
                  <a:gd name="connsiteY4" fmla="*/ 123920 h 1851564"/>
                  <a:gd name="connsiteX5" fmla="*/ 1127093 w 1851659"/>
                  <a:gd name="connsiteY5" fmla="*/ 174974 h 1851564"/>
                  <a:gd name="connsiteX6" fmla="*/ 925830 w 1851659"/>
                  <a:gd name="connsiteY6" fmla="*/ 0 h 1851564"/>
                  <a:gd name="connsiteX7" fmla="*/ 724567 w 1851659"/>
                  <a:gd name="connsiteY7" fmla="*/ 174974 h 1851564"/>
                  <a:gd name="connsiteX8" fmla="*/ 462820 w 1851659"/>
                  <a:gd name="connsiteY8" fmla="*/ 123920 h 1851564"/>
                  <a:gd name="connsiteX9" fmla="*/ 376333 w 1851659"/>
                  <a:gd name="connsiteY9" fmla="*/ 376238 h 1851564"/>
                  <a:gd name="connsiteX10" fmla="*/ 123920 w 1851659"/>
                  <a:gd name="connsiteY10" fmla="*/ 462725 h 1851564"/>
                  <a:gd name="connsiteX11" fmla="*/ 174974 w 1851659"/>
                  <a:gd name="connsiteY11" fmla="*/ 724472 h 1851564"/>
                  <a:gd name="connsiteX12" fmla="*/ 0 w 1851659"/>
                  <a:gd name="connsiteY12" fmla="*/ 925735 h 1851564"/>
                  <a:gd name="connsiteX13" fmla="*/ 174974 w 1851659"/>
                  <a:gd name="connsiteY13" fmla="*/ 1126998 h 1851564"/>
                  <a:gd name="connsiteX14" fmla="*/ 123920 w 1851659"/>
                  <a:gd name="connsiteY14" fmla="*/ 1388745 h 1851564"/>
                  <a:gd name="connsiteX15" fmla="*/ 376333 w 1851659"/>
                  <a:gd name="connsiteY15" fmla="*/ 1475232 h 1851564"/>
                  <a:gd name="connsiteX16" fmla="*/ 462820 w 1851659"/>
                  <a:gd name="connsiteY16" fmla="*/ 1727645 h 1851564"/>
                  <a:gd name="connsiteX17" fmla="*/ 724567 w 1851659"/>
                  <a:gd name="connsiteY17" fmla="*/ 1676591 h 1851564"/>
                  <a:gd name="connsiteX18" fmla="*/ 925830 w 1851659"/>
                  <a:gd name="connsiteY18" fmla="*/ 1851565 h 1851564"/>
                  <a:gd name="connsiteX19" fmla="*/ 1127093 w 1851659"/>
                  <a:gd name="connsiteY19" fmla="*/ 1676591 h 1851564"/>
                  <a:gd name="connsiteX20" fmla="*/ 1388840 w 1851659"/>
                  <a:gd name="connsiteY20" fmla="*/ 1727645 h 1851564"/>
                  <a:gd name="connsiteX21" fmla="*/ 1475327 w 1851659"/>
                  <a:gd name="connsiteY21" fmla="*/ 1475232 h 1851564"/>
                  <a:gd name="connsiteX22" fmla="*/ 1727740 w 1851659"/>
                  <a:gd name="connsiteY22" fmla="*/ 1388745 h 1851564"/>
                  <a:gd name="connsiteX23" fmla="*/ 1676686 w 1851659"/>
                  <a:gd name="connsiteY23" fmla="*/ 1126998 h 1851564"/>
                  <a:gd name="connsiteX24" fmla="*/ 1851660 w 1851659"/>
                  <a:gd name="connsiteY24" fmla="*/ 925735 h 1851564"/>
                  <a:gd name="connsiteX25" fmla="*/ 1367504 w 1851659"/>
                  <a:gd name="connsiteY25" fmla="*/ 831913 h 1851564"/>
                  <a:gd name="connsiteX26" fmla="*/ 1186910 w 1851659"/>
                  <a:gd name="connsiteY26" fmla="*/ 1007936 h 1851564"/>
                  <a:gd name="connsiteX27" fmla="*/ 1176433 w 1851659"/>
                  <a:gd name="connsiteY27" fmla="*/ 1040225 h 1851564"/>
                  <a:gd name="connsiteX28" fmla="*/ 1219105 w 1851659"/>
                  <a:gd name="connsiteY28" fmla="*/ 1288828 h 1851564"/>
                  <a:gd name="connsiteX29" fmla="*/ 1166146 w 1851659"/>
                  <a:gd name="connsiteY29" fmla="*/ 1327309 h 1851564"/>
                  <a:gd name="connsiteX30" fmla="*/ 942975 w 1851659"/>
                  <a:gd name="connsiteY30" fmla="*/ 1209961 h 1851564"/>
                  <a:gd name="connsiteX31" fmla="*/ 908971 w 1851659"/>
                  <a:gd name="connsiteY31" fmla="*/ 1209961 h 1851564"/>
                  <a:gd name="connsiteX32" fmla="*/ 685800 w 1851659"/>
                  <a:gd name="connsiteY32" fmla="*/ 1327309 h 1851564"/>
                  <a:gd name="connsiteX33" fmla="*/ 632841 w 1851659"/>
                  <a:gd name="connsiteY33" fmla="*/ 1288828 h 1851564"/>
                  <a:gd name="connsiteX34" fmla="*/ 675513 w 1851659"/>
                  <a:gd name="connsiteY34" fmla="*/ 1040225 h 1851564"/>
                  <a:gd name="connsiteX35" fmla="*/ 665036 w 1851659"/>
                  <a:gd name="connsiteY35" fmla="*/ 1007936 h 1851564"/>
                  <a:gd name="connsiteX36" fmla="*/ 484442 w 1851659"/>
                  <a:gd name="connsiteY36" fmla="*/ 831913 h 1851564"/>
                  <a:gd name="connsiteX37" fmla="*/ 504635 w 1851659"/>
                  <a:gd name="connsiteY37" fmla="*/ 769715 h 1851564"/>
                  <a:gd name="connsiteX38" fmla="*/ 754190 w 1851659"/>
                  <a:gd name="connsiteY38" fmla="*/ 733425 h 1851564"/>
                  <a:gd name="connsiteX39" fmla="*/ 781622 w 1851659"/>
                  <a:gd name="connsiteY39" fmla="*/ 713423 h 1851564"/>
                  <a:gd name="connsiteX40" fmla="*/ 893254 w 1851659"/>
                  <a:gd name="connsiteY40" fmla="*/ 487299 h 1851564"/>
                  <a:gd name="connsiteX41" fmla="*/ 958691 w 1851659"/>
                  <a:gd name="connsiteY41" fmla="*/ 487299 h 1851564"/>
                  <a:gd name="connsiteX42" fmla="*/ 1070324 w 1851659"/>
                  <a:gd name="connsiteY42" fmla="*/ 713423 h 1851564"/>
                  <a:gd name="connsiteX43" fmla="*/ 1097756 w 1851659"/>
                  <a:gd name="connsiteY43" fmla="*/ 733425 h 1851564"/>
                  <a:gd name="connsiteX44" fmla="*/ 1347311 w 1851659"/>
                  <a:gd name="connsiteY44" fmla="*/ 769715 h 1851564"/>
                  <a:gd name="connsiteX45" fmla="*/ 1367504 w 1851659"/>
                  <a:gd name="connsiteY45" fmla="*/ 831913 h 185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51659" h="1851564">
                    <a:moveTo>
                      <a:pt x="1851660" y="925830"/>
                    </a:moveTo>
                    <a:cubicBezTo>
                      <a:pt x="1851660" y="849630"/>
                      <a:pt x="1695450" y="794957"/>
                      <a:pt x="1676686" y="724567"/>
                    </a:cubicBezTo>
                    <a:cubicBezTo>
                      <a:pt x="1657255" y="651796"/>
                      <a:pt x="1764602" y="526542"/>
                      <a:pt x="1727740" y="462820"/>
                    </a:cubicBezTo>
                    <a:cubicBezTo>
                      <a:pt x="1690402" y="398240"/>
                      <a:pt x="1527810" y="428816"/>
                      <a:pt x="1475327" y="376333"/>
                    </a:cubicBezTo>
                    <a:cubicBezTo>
                      <a:pt x="1422940" y="323850"/>
                      <a:pt x="1453420" y="161354"/>
                      <a:pt x="1388840" y="123920"/>
                    </a:cubicBezTo>
                    <a:cubicBezTo>
                      <a:pt x="1325118" y="87059"/>
                      <a:pt x="1199769" y="194405"/>
                      <a:pt x="1127093" y="174974"/>
                    </a:cubicBezTo>
                    <a:cubicBezTo>
                      <a:pt x="1056799" y="156210"/>
                      <a:pt x="1002125" y="0"/>
                      <a:pt x="925830" y="0"/>
                    </a:cubicBezTo>
                    <a:cubicBezTo>
                      <a:pt x="849535" y="0"/>
                      <a:pt x="794861" y="156210"/>
                      <a:pt x="724567" y="174974"/>
                    </a:cubicBezTo>
                    <a:cubicBezTo>
                      <a:pt x="651796" y="194405"/>
                      <a:pt x="526447" y="87059"/>
                      <a:pt x="462820" y="123920"/>
                    </a:cubicBezTo>
                    <a:cubicBezTo>
                      <a:pt x="398240" y="161258"/>
                      <a:pt x="428815" y="323850"/>
                      <a:pt x="376333" y="376238"/>
                    </a:cubicBezTo>
                    <a:cubicBezTo>
                      <a:pt x="323945" y="428720"/>
                      <a:pt x="161354" y="398145"/>
                      <a:pt x="123920" y="462725"/>
                    </a:cubicBezTo>
                    <a:cubicBezTo>
                      <a:pt x="87059" y="526447"/>
                      <a:pt x="194405" y="651796"/>
                      <a:pt x="174974" y="724472"/>
                    </a:cubicBezTo>
                    <a:cubicBezTo>
                      <a:pt x="156210" y="794766"/>
                      <a:pt x="0" y="849440"/>
                      <a:pt x="0" y="925735"/>
                    </a:cubicBezTo>
                    <a:cubicBezTo>
                      <a:pt x="0" y="1002030"/>
                      <a:pt x="156210" y="1056704"/>
                      <a:pt x="174974" y="1126998"/>
                    </a:cubicBezTo>
                    <a:cubicBezTo>
                      <a:pt x="194405" y="1199769"/>
                      <a:pt x="87059" y="1325118"/>
                      <a:pt x="123920" y="1388745"/>
                    </a:cubicBezTo>
                    <a:cubicBezTo>
                      <a:pt x="161258" y="1453325"/>
                      <a:pt x="323850" y="1422749"/>
                      <a:pt x="376333" y="1475232"/>
                    </a:cubicBezTo>
                    <a:cubicBezTo>
                      <a:pt x="428720" y="1527715"/>
                      <a:pt x="398240" y="1690211"/>
                      <a:pt x="462820" y="1727645"/>
                    </a:cubicBezTo>
                    <a:cubicBezTo>
                      <a:pt x="526542" y="1764506"/>
                      <a:pt x="651891" y="1657160"/>
                      <a:pt x="724567" y="1676591"/>
                    </a:cubicBezTo>
                    <a:cubicBezTo>
                      <a:pt x="794861" y="1695355"/>
                      <a:pt x="849535" y="1851565"/>
                      <a:pt x="925830" y="1851565"/>
                    </a:cubicBezTo>
                    <a:cubicBezTo>
                      <a:pt x="1002125" y="1851565"/>
                      <a:pt x="1056799" y="1695355"/>
                      <a:pt x="1127093" y="1676591"/>
                    </a:cubicBezTo>
                    <a:cubicBezTo>
                      <a:pt x="1199864" y="1657160"/>
                      <a:pt x="1325213" y="1764506"/>
                      <a:pt x="1388840" y="1727645"/>
                    </a:cubicBezTo>
                    <a:cubicBezTo>
                      <a:pt x="1453420" y="1690307"/>
                      <a:pt x="1422845" y="1527715"/>
                      <a:pt x="1475327" y="1475232"/>
                    </a:cubicBezTo>
                    <a:cubicBezTo>
                      <a:pt x="1527715" y="1422845"/>
                      <a:pt x="1690307" y="1453420"/>
                      <a:pt x="1727740" y="1388745"/>
                    </a:cubicBezTo>
                    <a:cubicBezTo>
                      <a:pt x="1764602" y="1325023"/>
                      <a:pt x="1657255" y="1199674"/>
                      <a:pt x="1676686" y="1126998"/>
                    </a:cubicBezTo>
                    <a:cubicBezTo>
                      <a:pt x="1695450" y="1056704"/>
                      <a:pt x="1851660" y="1002030"/>
                      <a:pt x="1851660" y="925735"/>
                    </a:cubicBezTo>
                    <a:close/>
                    <a:moveTo>
                      <a:pt x="1367504" y="831913"/>
                    </a:moveTo>
                    <a:lnTo>
                      <a:pt x="1186910" y="1007936"/>
                    </a:lnTo>
                    <a:cubicBezTo>
                      <a:pt x="1178338" y="1016318"/>
                      <a:pt x="1174433" y="1028414"/>
                      <a:pt x="1176433" y="1040225"/>
                    </a:cubicBezTo>
                    <a:lnTo>
                      <a:pt x="1219105" y="1288828"/>
                    </a:lnTo>
                    <a:cubicBezTo>
                      <a:pt x="1224248" y="1318641"/>
                      <a:pt x="1192911" y="1341406"/>
                      <a:pt x="1166146" y="1327309"/>
                    </a:cubicBezTo>
                    <a:lnTo>
                      <a:pt x="942975" y="1209961"/>
                    </a:lnTo>
                    <a:cubicBezTo>
                      <a:pt x="932307" y="1204341"/>
                      <a:pt x="919639" y="1204341"/>
                      <a:pt x="908971" y="1209961"/>
                    </a:cubicBezTo>
                    <a:lnTo>
                      <a:pt x="685800" y="1327309"/>
                    </a:lnTo>
                    <a:cubicBezTo>
                      <a:pt x="659035" y="1341406"/>
                      <a:pt x="627698" y="1318641"/>
                      <a:pt x="632841" y="1288828"/>
                    </a:cubicBezTo>
                    <a:lnTo>
                      <a:pt x="675513" y="1040225"/>
                    </a:lnTo>
                    <a:cubicBezTo>
                      <a:pt x="677513" y="1028414"/>
                      <a:pt x="673608" y="1016318"/>
                      <a:pt x="665036" y="1007936"/>
                    </a:cubicBezTo>
                    <a:lnTo>
                      <a:pt x="484442" y="831913"/>
                    </a:lnTo>
                    <a:cubicBezTo>
                      <a:pt x="462820" y="810768"/>
                      <a:pt x="474726" y="774002"/>
                      <a:pt x="504635" y="769715"/>
                    </a:cubicBezTo>
                    <a:lnTo>
                      <a:pt x="754190" y="733425"/>
                    </a:lnTo>
                    <a:cubicBezTo>
                      <a:pt x="766096" y="731711"/>
                      <a:pt x="776383" y="724186"/>
                      <a:pt x="781622" y="713423"/>
                    </a:cubicBezTo>
                    <a:lnTo>
                      <a:pt x="893254" y="487299"/>
                    </a:lnTo>
                    <a:cubicBezTo>
                      <a:pt x="906685" y="460153"/>
                      <a:pt x="945356" y="460153"/>
                      <a:pt x="958691" y="487299"/>
                    </a:cubicBezTo>
                    <a:lnTo>
                      <a:pt x="1070324" y="713423"/>
                    </a:lnTo>
                    <a:cubicBezTo>
                      <a:pt x="1075658" y="724186"/>
                      <a:pt x="1085945" y="731615"/>
                      <a:pt x="1097756" y="733425"/>
                    </a:cubicBezTo>
                    <a:lnTo>
                      <a:pt x="1347311" y="769715"/>
                    </a:lnTo>
                    <a:cubicBezTo>
                      <a:pt x="1377220" y="774002"/>
                      <a:pt x="1389221" y="810863"/>
                      <a:pt x="1367504" y="831913"/>
                    </a:cubicBezTo>
                    <a:close/>
                  </a:path>
                </a:pathLst>
              </a:custGeom>
              <a:solidFill>
                <a:srgbClr val="66696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" name="Straight Connector 41">
            <a:extLst>
              <a:ext uri="{FF2B5EF4-FFF2-40B4-BE49-F238E27FC236}">
                <a16:creationId xmlns:a16="http://schemas.microsoft.com/office/drawing/2014/main" id="{6CBD6A91-8FED-BB01-002E-65FB746EF87B}"/>
              </a:ext>
            </a:extLst>
          </p:cNvPr>
          <p:cNvCxnSpPr>
            <a:cxnSpLocks/>
          </p:cNvCxnSpPr>
          <p:nvPr/>
        </p:nvCxnSpPr>
        <p:spPr>
          <a:xfrm>
            <a:off x="1450983" y="4909511"/>
            <a:ext cx="0" cy="427879"/>
          </a:xfrm>
          <a:prstGeom prst="line">
            <a:avLst/>
          </a:prstGeom>
          <a:ln w="12700">
            <a:solidFill>
              <a:srgbClr val="EA2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8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30D9C-ED80-383F-9E6D-0FDB45CAB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48">
            <a:extLst>
              <a:ext uri="{FF2B5EF4-FFF2-40B4-BE49-F238E27FC236}">
                <a16:creationId xmlns:a16="http://schemas.microsoft.com/office/drawing/2014/main" id="{1D2E0994-3099-43A8-76E8-BE8C99C5A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34"/>
          <a:stretch>
            <a:fillRect/>
          </a:stretch>
        </p:blipFill>
        <p:spPr>
          <a:xfrm>
            <a:off x="1955589" y="-8055"/>
            <a:ext cx="10722800" cy="908332"/>
          </a:xfrm>
          <a:prstGeom prst="rect">
            <a:avLst/>
          </a:prstGeom>
        </p:spPr>
      </p:pic>
      <p:pic>
        <p:nvPicPr>
          <p:cNvPr id="59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09C59572-3794-1778-7BA1-E4B3AFC8C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B966B-94B1-F3F1-CF71-A672B86CE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E7AA9D8-DB20-8A3C-7E8B-0A16A082E26F}"/>
              </a:ext>
            </a:extLst>
          </p:cNvPr>
          <p:cNvGrpSpPr/>
          <p:nvPr/>
        </p:nvGrpSpPr>
        <p:grpSpPr>
          <a:xfrm>
            <a:off x="1406059" y="2777998"/>
            <a:ext cx="7481577" cy="393290"/>
            <a:chOff x="4344663" y="1830293"/>
            <a:chExt cx="8421585" cy="393290"/>
          </a:xfrm>
        </p:grpSpPr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CD868EF2-1DCD-A533-B6D5-FD2774A1EF49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222358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DDD12075-1A84-9B12-FD0B-CC499501301F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183029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06C2413-AE7B-4B74-A069-672AE9217354}"/>
              </a:ext>
            </a:extLst>
          </p:cNvPr>
          <p:cNvGrpSpPr/>
          <p:nvPr/>
        </p:nvGrpSpPr>
        <p:grpSpPr>
          <a:xfrm>
            <a:off x="1628791" y="2848898"/>
            <a:ext cx="2574801" cy="672289"/>
            <a:chOff x="304165" y="1997591"/>
            <a:chExt cx="2574801" cy="672289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066B1F10-57B5-298B-96A9-0986D4C4C158}"/>
                </a:ext>
              </a:extLst>
            </p:cNvPr>
            <p:cNvSpPr txBox="1"/>
            <p:nvPr/>
          </p:nvSpPr>
          <p:spPr>
            <a:xfrm>
              <a:off x="395067" y="1997591"/>
              <a:ext cx="2154259" cy="3277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 dirty="0">
                  <a:solidFill>
                    <a:srgbClr val="5357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1219B18A-1497-4B83-2D60-6713609CCAA8}"/>
                </a:ext>
              </a:extLst>
            </p:cNvPr>
            <p:cNvSpPr txBox="1"/>
            <p:nvPr/>
          </p:nvSpPr>
          <p:spPr>
            <a:xfrm>
              <a:off x="304165" y="2433661"/>
              <a:ext cx="2574801" cy="2362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L="108000" marR="0" lvl="0" indent="-108000" fontAlgn="auto">
                <a:lnSpc>
                  <a:spcPct val="85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EA2F29"/>
                </a:buClr>
                <a:buSzPct val="50000"/>
                <a:buFont typeface="Arial" panose="020B0604020202020204" pitchFamily="34" charset="0"/>
                <a:buChar char="•"/>
                <a:tabLst/>
                <a:defRPr sz="1400">
                  <a:solidFill>
                    <a:srgbClr val="54575A"/>
                  </a:solidFill>
                  <a:latin typeface="Segoe UI Light" panose="020B0502040204020203" pitchFamily="34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sym typeface="Montserrat Regular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10E313E5-5599-1004-2B86-70EDA0125E06}"/>
              </a:ext>
            </a:extLst>
          </p:cNvPr>
          <p:cNvGrpSpPr/>
          <p:nvPr/>
        </p:nvGrpSpPr>
        <p:grpSpPr>
          <a:xfrm>
            <a:off x="4019939" y="2827239"/>
            <a:ext cx="2253816" cy="2091510"/>
            <a:chOff x="3261406" y="1975932"/>
            <a:chExt cx="2253816" cy="2091510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5BDBB5B2-AE01-4EF1-4728-151155283B8A}"/>
                </a:ext>
              </a:extLst>
            </p:cNvPr>
            <p:cNvSpPr txBox="1"/>
            <p:nvPr/>
          </p:nvSpPr>
          <p:spPr>
            <a:xfrm>
              <a:off x="3360962" y="1975932"/>
              <a:ext cx="2154259" cy="3277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TÓPICO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2A42846-8D2F-EE21-5DFE-051D1DD181C9}"/>
                </a:ext>
              </a:extLst>
            </p:cNvPr>
            <p:cNvSpPr txBox="1"/>
            <p:nvPr/>
          </p:nvSpPr>
          <p:spPr>
            <a:xfrm>
              <a:off x="3261406" y="2433661"/>
              <a:ext cx="2253816" cy="163378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L="108000" marR="0" lvl="0" indent="-108000" fontAlgn="auto">
                <a:lnSpc>
                  <a:spcPct val="85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EA2F29"/>
                </a:buClr>
                <a:buSzPct val="50000"/>
                <a:buFont typeface="Arial" panose="020B0604020202020204" pitchFamily="34" charset="0"/>
                <a:buChar char="•"/>
                <a:tabLst/>
                <a:defRPr sz="1100">
                  <a:solidFill>
                    <a:srgbClr val="54575A"/>
                  </a:solidFill>
                  <a:latin typeface="Segoe UI Light" panose="020B0502040204020203" pitchFamily="34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pt-BR" sz="1100" dirty="0" err="1">
                  <a:latin typeface="Segoe UI "/>
                </a:rPr>
                <a:t>Lorem</a:t>
              </a:r>
              <a:r>
                <a:rPr lang="pt-BR" sz="1100" dirty="0">
                  <a:latin typeface="Segoe UI "/>
                </a:rPr>
                <a:t> ipsum </a:t>
              </a:r>
              <a:r>
                <a:rPr lang="pt-BR" sz="1100" dirty="0" err="1">
                  <a:latin typeface="Segoe UI "/>
                </a:rPr>
                <a:t>dolor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sit</a:t>
              </a:r>
              <a:r>
                <a:rPr lang="pt-BR" sz="1100" dirty="0">
                  <a:latin typeface="Segoe UI "/>
                </a:rPr>
                <a:t> atem, </a:t>
              </a:r>
              <a:r>
                <a:rPr lang="pt-BR" sz="1100" dirty="0" err="1">
                  <a:latin typeface="Segoe UI "/>
                </a:rPr>
                <a:t>consectetur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adipiscing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elit</a:t>
              </a:r>
              <a:r>
                <a:rPr lang="pt-BR" sz="1100" dirty="0">
                  <a:latin typeface="Segoe UI "/>
                </a:rPr>
                <a:t>, </a:t>
              </a:r>
              <a:r>
                <a:rPr lang="pt-BR" sz="1100" dirty="0" err="1">
                  <a:latin typeface="Segoe UI "/>
                </a:rPr>
                <a:t>sed</a:t>
              </a:r>
              <a:r>
                <a:rPr lang="pt-BR" sz="1100" dirty="0">
                  <a:latin typeface="Segoe UI "/>
                </a:rPr>
                <a:t> do </a:t>
              </a:r>
              <a:r>
                <a:rPr lang="pt-BR" sz="1100" dirty="0" err="1">
                  <a:latin typeface="Segoe UI "/>
                </a:rPr>
                <a:t>eiusmod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tempor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incididunt</a:t>
              </a:r>
              <a:r>
                <a:rPr lang="pt-BR" sz="1100" dirty="0">
                  <a:latin typeface="Segoe UI "/>
                </a:rPr>
                <a:t> ut labore et </a:t>
              </a:r>
              <a:r>
                <a:rPr lang="pt-BR" sz="1100" dirty="0" err="1">
                  <a:latin typeface="Segoe UI "/>
                </a:rPr>
                <a:t>dolore</a:t>
              </a:r>
              <a:r>
                <a:rPr lang="pt-BR" sz="1100" dirty="0">
                  <a:latin typeface="Segoe UI "/>
                </a:rPr>
                <a:t> magna </a:t>
              </a:r>
              <a:r>
                <a:rPr lang="pt-BR" sz="1100" dirty="0" err="1">
                  <a:latin typeface="Segoe UI "/>
                </a:rPr>
                <a:t>aliqua</a:t>
              </a:r>
              <a:r>
                <a:rPr lang="pt-BR" sz="1100" dirty="0">
                  <a:latin typeface="Segoe UI "/>
                </a:rPr>
                <a:t>. Ut </a:t>
              </a:r>
              <a:r>
                <a:rPr lang="pt-BR" sz="1100" dirty="0" err="1">
                  <a:latin typeface="Segoe UI "/>
                </a:rPr>
                <a:t>enim</a:t>
              </a:r>
              <a:r>
                <a:rPr lang="pt-BR" sz="1100" dirty="0">
                  <a:latin typeface="Segoe UI "/>
                </a:rPr>
                <a:t> ad </a:t>
              </a:r>
              <a:r>
                <a:rPr lang="pt-BR" sz="1100" dirty="0" err="1">
                  <a:latin typeface="Segoe UI "/>
                </a:rPr>
                <a:t>minim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veniam</a:t>
              </a:r>
              <a:r>
                <a:rPr lang="pt-BR" sz="1100" dirty="0">
                  <a:latin typeface="Segoe UI "/>
                </a:rPr>
                <a:t>, quis </a:t>
              </a:r>
              <a:r>
                <a:rPr lang="pt-BR" sz="1100" dirty="0" err="1">
                  <a:latin typeface="Segoe UI "/>
                </a:rPr>
                <a:t>nostrud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exercitation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ullamco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laboris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nisi</a:t>
              </a:r>
              <a:r>
                <a:rPr lang="pt-BR" sz="1100" dirty="0">
                  <a:latin typeface="Segoe UI "/>
                </a:rPr>
                <a:t> ut </a:t>
              </a:r>
              <a:r>
                <a:rPr lang="pt-BR" sz="1100" dirty="0" err="1">
                  <a:latin typeface="Segoe UI "/>
                </a:rPr>
                <a:t>aliquip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ex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ea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commodo</a:t>
              </a:r>
              <a:r>
                <a:rPr lang="pt-BR" sz="1100" dirty="0">
                  <a:latin typeface="Segoe UI "/>
                </a:rPr>
                <a:t> </a:t>
              </a:r>
              <a:r>
                <a:rPr lang="pt-BR" sz="1100" dirty="0" err="1">
                  <a:latin typeface="Segoe UI "/>
                </a:rPr>
                <a:t>consequat</a:t>
              </a:r>
              <a:r>
                <a:rPr lang="pt-BR" sz="1100" dirty="0">
                  <a:latin typeface="Segoe UI "/>
                </a:rPr>
                <a:t>. </a:t>
              </a:r>
            </a:p>
            <a:p>
              <a:endParaRPr lang="pt-BR" dirty="0"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endParaRP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4D654AB-D916-3A35-3139-D4464E80053A}"/>
              </a:ext>
            </a:extLst>
          </p:cNvPr>
          <p:cNvSpPr txBox="1"/>
          <p:nvPr/>
        </p:nvSpPr>
        <p:spPr>
          <a:xfrm>
            <a:off x="6600334" y="2837315"/>
            <a:ext cx="2154259" cy="3277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TÓPICO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0F900F4-03DA-3226-25BD-2A7BFCEFCD87}"/>
              </a:ext>
            </a:extLst>
          </p:cNvPr>
          <p:cNvSpPr txBox="1"/>
          <p:nvPr/>
        </p:nvSpPr>
        <p:spPr>
          <a:xfrm>
            <a:off x="1415668" y="3273355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dirty="0" err="1">
                <a:latin typeface="Segoe UI "/>
              </a:rPr>
              <a:t>Lorem</a:t>
            </a:r>
            <a:r>
              <a:rPr lang="pt-BR" sz="1100" dirty="0">
                <a:latin typeface="Segoe UI "/>
              </a:rPr>
              <a:t> ipsum </a:t>
            </a:r>
            <a:r>
              <a:rPr lang="pt-BR" sz="1100" dirty="0" err="1">
                <a:latin typeface="Segoe UI "/>
              </a:rPr>
              <a:t>dolor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sit</a:t>
            </a:r>
            <a:r>
              <a:rPr lang="pt-BR" sz="1100" dirty="0">
                <a:latin typeface="Segoe UI "/>
              </a:rPr>
              <a:t> atem, </a:t>
            </a:r>
            <a:r>
              <a:rPr lang="pt-BR" sz="1100" dirty="0" err="1">
                <a:latin typeface="Segoe UI "/>
              </a:rPr>
              <a:t>consectetur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adipiscing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elit</a:t>
            </a:r>
            <a:r>
              <a:rPr lang="pt-BR" sz="1100" dirty="0">
                <a:latin typeface="Segoe UI "/>
              </a:rPr>
              <a:t>, </a:t>
            </a:r>
            <a:r>
              <a:rPr lang="pt-BR" sz="1100" dirty="0" err="1">
                <a:latin typeface="Segoe UI "/>
              </a:rPr>
              <a:t>sed</a:t>
            </a:r>
            <a:r>
              <a:rPr lang="pt-BR" sz="1100" dirty="0">
                <a:latin typeface="Segoe UI "/>
              </a:rPr>
              <a:t> do </a:t>
            </a:r>
            <a:r>
              <a:rPr lang="pt-BR" sz="1100" dirty="0" err="1">
                <a:latin typeface="Segoe UI "/>
              </a:rPr>
              <a:t>eiusmod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tempor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incididunt</a:t>
            </a:r>
            <a:r>
              <a:rPr lang="pt-BR" sz="1100" dirty="0">
                <a:latin typeface="Segoe UI "/>
              </a:rPr>
              <a:t> ut labore et </a:t>
            </a:r>
            <a:r>
              <a:rPr lang="pt-BR" sz="1100" dirty="0" err="1">
                <a:latin typeface="Segoe UI "/>
              </a:rPr>
              <a:t>dolore</a:t>
            </a:r>
            <a:r>
              <a:rPr lang="pt-BR" sz="1100" dirty="0">
                <a:latin typeface="Segoe UI "/>
              </a:rPr>
              <a:t> magna </a:t>
            </a:r>
            <a:r>
              <a:rPr lang="pt-BR" sz="1100" dirty="0" err="1">
                <a:latin typeface="Segoe UI "/>
              </a:rPr>
              <a:t>aliqua</a:t>
            </a:r>
            <a:r>
              <a:rPr lang="pt-BR" sz="1100" dirty="0">
                <a:latin typeface="Segoe UI "/>
              </a:rPr>
              <a:t>. Ut </a:t>
            </a:r>
            <a:r>
              <a:rPr lang="pt-BR" sz="1100" dirty="0" err="1">
                <a:latin typeface="Segoe UI "/>
              </a:rPr>
              <a:t>enim</a:t>
            </a:r>
            <a:r>
              <a:rPr lang="pt-BR" sz="1100" dirty="0">
                <a:latin typeface="Segoe UI "/>
              </a:rPr>
              <a:t> ad </a:t>
            </a:r>
            <a:r>
              <a:rPr lang="pt-BR" sz="1100" dirty="0" err="1">
                <a:latin typeface="Segoe UI "/>
              </a:rPr>
              <a:t>minim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veniam</a:t>
            </a:r>
            <a:r>
              <a:rPr lang="pt-BR" sz="1100" dirty="0">
                <a:latin typeface="Segoe UI "/>
              </a:rPr>
              <a:t>, quis </a:t>
            </a:r>
            <a:r>
              <a:rPr lang="pt-BR" sz="1100" dirty="0" err="1">
                <a:latin typeface="Segoe UI "/>
              </a:rPr>
              <a:t>nostrud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exercitation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ullamco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laboris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nisi</a:t>
            </a:r>
            <a:r>
              <a:rPr lang="pt-BR" sz="1100" dirty="0">
                <a:latin typeface="Segoe UI "/>
              </a:rPr>
              <a:t> ut </a:t>
            </a:r>
            <a:r>
              <a:rPr lang="pt-BR" sz="1100" dirty="0" err="1">
                <a:latin typeface="Segoe UI "/>
              </a:rPr>
              <a:t>aliquip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ea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commodo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consequat</a:t>
            </a:r>
            <a:r>
              <a:rPr lang="pt-BR" sz="1100" dirty="0">
                <a:latin typeface="Segoe UI "/>
              </a:rPr>
              <a:t>. 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96E41F8-3C35-3536-816E-4888D6E86028}"/>
              </a:ext>
            </a:extLst>
          </p:cNvPr>
          <p:cNvSpPr txBox="1"/>
          <p:nvPr/>
        </p:nvSpPr>
        <p:spPr>
          <a:xfrm>
            <a:off x="6427051" y="3273355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dirty="0" err="1">
                <a:latin typeface="Segoe UI "/>
              </a:rPr>
              <a:t>Lorem</a:t>
            </a:r>
            <a:r>
              <a:rPr lang="pt-BR" sz="1100" dirty="0">
                <a:latin typeface="Segoe UI "/>
              </a:rPr>
              <a:t> ipsum </a:t>
            </a:r>
            <a:r>
              <a:rPr lang="pt-BR" sz="1100" dirty="0" err="1">
                <a:latin typeface="Segoe UI "/>
              </a:rPr>
              <a:t>dolor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sit</a:t>
            </a:r>
            <a:r>
              <a:rPr lang="pt-BR" sz="1100" dirty="0">
                <a:latin typeface="Segoe UI "/>
              </a:rPr>
              <a:t> atem, </a:t>
            </a:r>
            <a:r>
              <a:rPr lang="pt-BR" sz="1100" dirty="0" err="1">
                <a:latin typeface="Segoe UI "/>
              </a:rPr>
              <a:t>consectetur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adipiscing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elit</a:t>
            </a:r>
            <a:r>
              <a:rPr lang="pt-BR" sz="1100" dirty="0">
                <a:latin typeface="Segoe UI "/>
              </a:rPr>
              <a:t>, </a:t>
            </a:r>
            <a:r>
              <a:rPr lang="pt-BR" sz="1100" dirty="0" err="1">
                <a:latin typeface="Segoe UI "/>
              </a:rPr>
              <a:t>sed</a:t>
            </a:r>
            <a:r>
              <a:rPr lang="pt-BR" sz="1100" dirty="0">
                <a:latin typeface="Segoe UI "/>
              </a:rPr>
              <a:t> do </a:t>
            </a:r>
            <a:r>
              <a:rPr lang="pt-BR" sz="1100" dirty="0" err="1">
                <a:latin typeface="Segoe UI "/>
              </a:rPr>
              <a:t>eiusmod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tempor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incididunt</a:t>
            </a:r>
            <a:r>
              <a:rPr lang="pt-BR" sz="1100" dirty="0">
                <a:latin typeface="Segoe UI "/>
              </a:rPr>
              <a:t> ut labore et </a:t>
            </a:r>
            <a:r>
              <a:rPr lang="pt-BR" sz="1100" dirty="0" err="1">
                <a:latin typeface="Segoe UI "/>
              </a:rPr>
              <a:t>dolore</a:t>
            </a:r>
            <a:r>
              <a:rPr lang="pt-BR" sz="1100" dirty="0">
                <a:latin typeface="Segoe UI "/>
              </a:rPr>
              <a:t> magna </a:t>
            </a:r>
            <a:r>
              <a:rPr lang="pt-BR" sz="1100" dirty="0" err="1">
                <a:latin typeface="Segoe UI "/>
              </a:rPr>
              <a:t>aliqua</a:t>
            </a:r>
            <a:r>
              <a:rPr lang="pt-BR" sz="1100" dirty="0">
                <a:latin typeface="Segoe UI "/>
              </a:rPr>
              <a:t>. Ut </a:t>
            </a:r>
            <a:r>
              <a:rPr lang="pt-BR" sz="1100" dirty="0" err="1">
                <a:latin typeface="Segoe UI "/>
              </a:rPr>
              <a:t>enim</a:t>
            </a:r>
            <a:r>
              <a:rPr lang="pt-BR" sz="1100" dirty="0">
                <a:latin typeface="Segoe UI "/>
              </a:rPr>
              <a:t> ad </a:t>
            </a:r>
            <a:r>
              <a:rPr lang="pt-BR" sz="1100" dirty="0" err="1">
                <a:latin typeface="Segoe UI "/>
              </a:rPr>
              <a:t>minim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veniam</a:t>
            </a:r>
            <a:r>
              <a:rPr lang="pt-BR" sz="1100" dirty="0">
                <a:latin typeface="Segoe UI "/>
              </a:rPr>
              <a:t>, quis </a:t>
            </a:r>
            <a:r>
              <a:rPr lang="pt-BR" sz="1100" dirty="0" err="1">
                <a:latin typeface="Segoe UI "/>
              </a:rPr>
              <a:t>nostrud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exercitation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ullamco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laboris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nisi</a:t>
            </a:r>
            <a:r>
              <a:rPr lang="pt-BR" sz="1100" dirty="0">
                <a:latin typeface="Segoe UI "/>
              </a:rPr>
              <a:t> ut </a:t>
            </a:r>
            <a:r>
              <a:rPr lang="pt-BR" sz="1100" dirty="0" err="1">
                <a:latin typeface="Segoe UI "/>
              </a:rPr>
              <a:t>aliquip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ea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commodo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consequat</a:t>
            </a:r>
            <a:r>
              <a:rPr lang="pt-BR" sz="1100" dirty="0">
                <a:latin typeface="Segoe UI "/>
              </a:rPr>
              <a:t>. 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4D9C175-6809-4784-241C-814DB2B7B392}"/>
              </a:ext>
            </a:extLst>
          </p:cNvPr>
          <p:cNvGrpSpPr/>
          <p:nvPr/>
        </p:nvGrpSpPr>
        <p:grpSpPr>
          <a:xfrm>
            <a:off x="8871759" y="2778295"/>
            <a:ext cx="2470756" cy="393290"/>
            <a:chOff x="4344663" y="1830293"/>
            <a:chExt cx="8421585" cy="393290"/>
          </a:xfrm>
        </p:grpSpPr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CEBE44CD-75CA-E703-3771-F7D1C51FA4FF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222358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3C535433-82B5-CBDB-FF5E-23C041C5AEAB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183029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AEE70BE0-C232-A79D-7D08-39807CC5C3B9}"/>
              </a:ext>
            </a:extLst>
          </p:cNvPr>
          <p:cNvGrpSpPr/>
          <p:nvPr/>
        </p:nvGrpSpPr>
        <p:grpSpPr>
          <a:xfrm>
            <a:off x="9097353" y="2894037"/>
            <a:ext cx="2574801" cy="672289"/>
            <a:chOff x="304165" y="1997591"/>
            <a:chExt cx="2574801" cy="672289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76EE529-BCEF-E05F-A792-7E8FB69DFD51}"/>
                </a:ext>
              </a:extLst>
            </p:cNvPr>
            <p:cNvSpPr txBox="1"/>
            <p:nvPr/>
          </p:nvSpPr>
          <p:spPr>
            <a:xfrm>
              <a:off x="395067" y="1997591"/>
              <a:ext cx="2154259" cy="3277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b="1" dirty="0">
                  <a:solidFill>
                    <a:srgbClr val="5357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</a:t>
              </a:r>
              <a:endPara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E391C86A-4BA1-49C6-337A-F4D8724792C7}"/>
                </a:ext>
              </a:extLst>
            </p:cNvPr>
            <p:cNvSpPr txBox="1"/>
            <p:nvPr/>
          </p:nvSpPr>
          <p:spPr>
            <a:xfrm>
              <a:off x="304165" y="2433661"/>
              <a:ext cx="2574801" cy="2362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L="108000" marR="0" lvl="0" indent="-108000" fontAlgn="auto">
                <a:lnSpc>
                  <a:spcPct val="85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EA2F29"/>
                </a:buClr>
                <a:buSzPct val="50000"/>
                <a:buFont typeface="Arial" panose="020B0604020202020204" pitchFamily="34" charset="0"/>
                <a:buChar char="•"/>
                <a:tabLst/>
                <a:defRPr sz="1400">
                  <a:solidFill>
                    <a:srgbClr val="54575A"/>
                  </a:solidFill>
                  <a:latin typeface="Segoe UI Light" panose="020B0502040204020203" pitchFamily="34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sym typeface="Montserrat Regular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72685DB-A2D6-1A2C-9B36-F067521270E8}"/>
              </a:ext>
            </a:extLst>
          </p:cNvPr>
          <p:cNvSpPr txBox="1"/>
          <p:nvPr/>
        </p:nvSpPr>
        <p:spPr>
          <a:xfrm>
            <a:off x="8881367" y="3273652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dirty="0" err="1">
                <a:latin typeface="Segoe UI "/>
              </a:rPr>
              <a:t>Lorem</a:t>
            </a:r>
            <a:r>
              <a:rPr lang="pt-BR" sz="1100" dirty="0">
                <a:latin typeface="Segoe UI "/>
              </a:rPr>
              <a:t> ipsum </a:t>
            </a:r>
            <a:r>
              <a:rPr lang="pt-BR" sz="1100" dirty="0" err="1">
                <a:latin typeface="Segoe UI "/>
              </a:rPr>
              <a:t>dolor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sit</a:t>
            </a:r>
            <a:r>
              <a:rPr lang="pt-BR" sz="1100" dirty="0">
                <a:latin typeface="Segoe UI "/>
              </a:rPr>
              <a:t> atem, </a:t>
            </a:r>
            <a:r>
              <a:rPr lang="pt-BR" sz="1100" dirty="0" err="1">
                <a:latin typeface="Segoe UI "/>
              </a:rPr>
              <a:t>consectetur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adipiscing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elit</a:t>
            </a:r>
            <a:r>
              <a:rPr lang="pt-BR" sz="1100" dirty="0">
                <a:latin typeface="Segoe UI "/>
              </a:rPr>
              <a:t>, </a:t>
            </a:r>
            <a:r>
              <a:rPr lang="pt-BR" sz="1100" dirty="0" err="1">
                <a:latin typeface="Segoe UI "/>
              </a:rPr>
              <a:t>sed</a:t>
            </a:r>
            <a:r>
              <a:rPr lang="pt-BR" sz="1100" dirty="0">
                <a:latin typeface="Segoe UI "/>
              </a:rPr>
              <a:t> do </a:t>
            </a:r>
            <a:r>
              <a:rPr lang="pt-BR" sz="1100" dirty="0" err="1">
                <a:latin typeface="Segoe UI "/>
              </a:rPr>
              <a:t>eiusmod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tempor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incididunt</a:t>
            </a:r>
            <a:r>
              <a:rPr lang="pt-BR" sz="1100" dirty="0">
                <a:latin typeface="Segoe UI "/>
              </a:rPr>
              <a:t> ut labore et </a:t>
            </a:r>
            <a:r>
              <a:rPr lang="pt-BR" sz="1100" dirty="0" err="1">
                <a:latin typeface="Segoe UI "/>
              </a:rPr>
              <a:t>dolore</a:t>
            </a:r>
            <a:r>
              <a:rPr lang="pt-BR" sz="1100" dirty="0">
                <a:latin typeface="Segoe UI "/>
              </a:rPr>
              <a:t> magna </a:t>
            </a:r>
            <a:r>
              <a:rPr lang="pt-BR" sz="1100" dirty="0" err="1">
                <a:latin typeface="Segoe UI "/>
              </a:rPr>
              <a:t>aliqua</a:t>
            </a:r>
            <a:r>
              <a:rPr lang="pt-BR" sz="1100" dirty="0">
                <a:latin typeface="Segoe UI "/>
              </a:rPr>
              <a:t>. Ut </a:t>
            </a:r>
            <a:r>
              <a:rPr lang="pt-BR" sz="1100" dirty="0" err="1">
                <a:latin typeface="Segoe UI "/>
              </a:rPr>
              <a:t>enim</a:t>
            </a:r>
            <a:r>
              <a:rPr lang="pt-BR" sz="1100" dirty="0">
                <a:latin typeface="Segoe UI "/>
              </a:rPr>
              <a:t> ad </a:t>
            </a:r>
            <a:r>
              <a:rPr lang="pt-BR" sz="1100" dirty="0" err="1">
                <a:latin typeface="Segoe UI "/>
              </a:rPr>
              <a:t>minim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veniam</a:t>
            </a:r>
            <a:r>
              <a:rPr lang="pt-BR" sz="1100" dirty="0">
                <a:latin typeface="Segoe UI "/>
              </a:rPr>
              <a:t>, quis </a:t>
            </a:r>
            <a:r>
              <a:rPr lang="pt-BR" sz="1100" dirty="0" err="1">
                <a:latin typeface="Segoe UI "/>
              </a:rPr>
              <a:t>nostrud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exercitation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ullamco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laboris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nisi</a:t>
            </a:r>
            <a:r>
              <a:rPr lang="pt-BR" sz="1100" dirty="0">
                <a:latin typeface="Segoe UI "/>
              </a:rPr>
              <a:t> ut </a:t>
            </a:r>
            <a:r>
              <a:rPr lang="pt-BR" sz="1100" dirty="0" err="1">
                <a:latin typeface="Segoe UI "/>
              </a:rPr>
              <a:t>aliquip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ea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commodo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consequat</a:t>
            </a:r>
            <a:r>
              <a:rPr lang="pt-BR" sz="1100" dirty="0">
                <a:latin typeface="Segoe UI "/>
              </a:rPr>
              <a:t>. 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9" name="CaixaDeTexto 125">
            <a:extLst>
              <a:ext uri="{FF2B5EF4-FFF2-40B4-BE49-F238E27FC236}">
                <a16:creationId xmlns:a16="http://schemas.microsoft.com/office/drawing/2014/main" id="{E45A9763-1FFD-5E66-E0EB-9FB8F9B84DB6}"/>
              </a:ext>
            </a:extLst>
          </p:cNvPr>
          <p:cNvSpPr txBox="1"/>
          <p:nvPr/>
        </p:nvSpPr>
        <p:spPr>
          <a:xfrm>
            <a:off x="2757093" y="290391"/>
            <a:ext cx="2978853" cy="5501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" b="1" dirty="0">
                <a:solidFill>
                  <a:schemeClr val="bg1"/>
                </a:solidFill>
                <a:latin typeface="Dax" pitchFamily="50" charset="0"/>
              </a:rPr>
              <a:t>Título do slide</a:t>
            </a:r>
            <a:endParaRPr kumimoji="0" lang="pt-BR" sz="3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ax" pitchFamily="50" charset="0"/>
            </a:endParaRPr>
          </a:p>
        </p:txBody>
      </p:sp>
      <p:sp>
        <p:nvSpPr>
          <p:cNvPr id="50" name="CaixaDeTexto 125">
            <a:extLst>
              <a:ext uri="{FF2B5EF4-FFF2-40B4-BE49-F238E27FC236}">
                <a16:creationId xmlns:a16="http://schemas.microsoft.com/office/drawing/2014/main" id="{92A15848-02A8-A18F-D918-72C06024077F}"/>
              </a:ext>
            </a:extLst>
          </p:cNvPr>
          <p:cNvSpPr txBox="1"/>
          <p:nvPr/>
        </p:nvSpPr>
        <p:spPr>
          <a:xfrm>
            <a:off x="6011044" y="380911"/>
            <a:ext cx="3698961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lvl="0" algn="l">
              <a:defRPr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latin typeface="Dax" pitchFamily="50" charset="0"/>
              </a:rPr>
              <a:t>SUBTÍTULO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DEF400C7-4ED3-0782-EFCD-46956F608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89" y="407298"/>
            <a:ext cx="260327" cy="277682"/>
          </a:xfrm>
          <a:prstGeom prst="rect">
            <a:avLst/>
          </a:prstGeom>
        </p:spPr>
      </p:pic>
      <p:sp>
        <p:nvSpPr>
          <p:cNvPr id="52" name="Oval 18">
            <a:extLst>
              <a:ext uri="{FF2B5EF4-FFF2-40B4-BE49-F238E27FC236}">
                <a16:creationId xmlns:a16="http://schemas.microsoft.com/office/drawing/2014/main" id="{D6D3FBB4-E464-D63D-5A6B-9F5EF52DAFCC}"/>
              </a:ext>
            </a:extLst>
          </p:cNvPr>
          <p:cNvSpPr/>
          <p:nvPr/>
        </p:nvSpPr>
        <p:spPr>
          <a:xfrm>
            <a:off x="511397" y="592804"/>
            <a:ext cx="894662" cy="894662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65000">
                <a:srgbClr val="FF0000"/>
              </a:gs>
              <a:gs pos="100000">
                <a:srgbClr val="EA2F2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53" name="Picture 154">
            <a:extLst>
              <a:ext uri="{FF2B5EF4-FFF2-40B4-BE49-F238E27FC236}">
                <a16:creationId xmlns:a16="http://schemas.microsoft.com/office/drawing/2014/main" id="{4D8AED69-DCA2-912A-CAEF-F0E18367F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4" y="809578"/>
            <a:ext cx="331195" cy="422872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20922118-4BC0-E43A-CFD0-6F83129BD5CA}"/>
              </a:ext>
            </a:extLst>
          </p:cNvPr>
          <p:cNvGrpSpPr/>
          <p:nvPr/>
        </p:nvGrpSpPr>
        <p:grpSpPr>
          <a:xfrm>
            <a:off x="6594900" y="1821740"/>
            <a:ext cx="813328" cy="813328"/>
            <a:chOff x="1111383" y="3982683"/>
            <a:chExt cx="387928" cy="387928"/>
          </a:xfrm>
        </p:grpSpPr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4261B96B-1008-9FDC-D416-0B99CE33B4F0}"/>
                </a:ext>
              </a:extLst>
            </p:cNvPr>
            <p:cNvSpPr/>
            <p:nvPr/>
          </p:nvSpPr>
          <p:spPr>
            <a:xfrm>
              <a:off x="1111383" y="3982683"/>
              <a:ext cx="387928" cy="3879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latin typeface="DaxPro" panose="020B0504030101020102" pitchFamily="34" charset="0"/>
              </a:endParaRPr>
            </a:p>
          </p:txBody>
        </p:sp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BB81296C-E693-02F7-32AB-57AA55B31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2543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625" y="4060585"/>
              <a:ext cx="246652" cy="246652"/>
            </a:xfrm>
            <a:prstGeom prst="rect">
              <a:avLst/>
            </a:prstGeom>
            <a:noFill/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DFBE5F2A-5ABC-A305-56DE-2E01F3F4DBB8}"/>
              </a:ext>
            </a:extLst>
          </p:cNvPr>
          <p:cNvGrpSpPr/>
          <p:nvPr/>
        </p:nvGrpSpPr>
        <p:grpSpPr>
          <a:xfrm>
            <a:off x="1904959" y="1813497"/>
            <a:ext cx="813328" cy="813328"/>
            <a:chOff x="1111383" y="3008857"/>
            <a:chExt cx="387928" cy="387928"/>
          </a:xfrm>
        </p:grpSpPr>
        <p:sp>
          <p:nvSpPr>
            <p:cNvPr id="58" name="Oval 18">
              <a:extLst>
                <a:ext uri="{FF2B5EF4-FFF2-40B4-BE49-F238E27FC236}">
                  <a16:creationId xmlns:a16="http://schemas.microsoft.com/office/drawing/2014/main" id="{E1095D77-F0D9-4448-E461-7B1E7CEF7231}"/>
                </a:ext>
              </a:extLst>
            </p:cNvPr>
            <p:cNvSpPr/>
            <p:nvPr/>
          </p:nvSpPr>
          <p:spPr>
            <a:xfrm>
              <a:off x="1111383" y="3008857"/>
              <a:ext cx="387928" cy="3879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latin typeface="DaxPro" panose="020B0504030101020102" pitchFamily="34" charset="0"/>
              </a:endParaRPr>
            </a:p>
          </p:txBody>
        </p:sp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4F80AFD5-AB54-751D-42F5-C1F34A11D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5931" y="3081790"/>
              <a:ext cx="256743" cy="256743"/>
            </a:xfrm>
            <a:prstGeom prst="rect">
              <a:avLst/>
            </a:prstGeom>
          </p:spPr>
        </p:pic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3B6C0CB2-516A-75D9-EFFD-4451A04A9316}"/>
              </a:ext>
            </a:extLst>
          </p:cNvPr>
          <p:cNvGrpSpPr/>
          <p:nvPr/>
        </p:nvGrpSpPr>
        <p:grpSpPr>
          <a:xfrm>
            <a:off x="9154302" y="1836969"/>
            <a:ext cx="813328" cy="813328"/>
            <a:chOff x="8689355" y="1758831"/>
            <a:chExt cx="813328" cy="813328"/>
          </a:xfrm>
        </p:grpSpPr>
        <p:sp>
          <p:nvSpPr>
            <p:cNvPr id="62" name="Oval 18">
              <a:extLst>
                <a:ext uri="{FF2B5EF4-FFF2-40B4-BE49-F238E27FC236}">
                  <a16:creationId xmlns:a16="http://schemas.microsoft.com/office/drawing/2014/main" id="{5D98A6F0-F2FB-0543-836E-D5148D46FC1F}"/>
                </a:ext>
              </a:extLst>
            </p:cNvPr>
            <p:cNvSpPr/>
            <p:nvPr/>
          </p:nvSpPr>
          <p:spPr>
            <a:xfrm>
              <a:off x="8689355" y="1758831"/>
              <a:ext cx="813328" cy="8133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>
                <a:latin typeface="DaxPro" panose="020B0504030101020102" pitchFamily="34" charset="0"/>
              </a:endParaRPr>
            </a:p>
          </p:txBody>
        </p:sp>
        <p:pic>
          <p:nvPicPr>
            <p:cNvPr id="63" name="Gráfico 62">
              <a:extLst>
                <a:ext uri="{FF2B5EF4-FFF2-40B4-BE49-F238E27FC236}">
                  <a16:creationId xmlns:a16="http://schemas.microsoft.com/office/drawing/2014/main" id="{E4517793-D371-71CE-CF2D-CC0089E067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42208" y="1938129"/>
              <a:ext cx="507621" cy="507621"/>
            </a:xfrm>
            <a:prstGeom prst="rect">
              <a:avLst/>
            </a:prstGeom>
          </p:spPr>
        </p:pic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B4EBE8C8-16A9-4FA7-44EC-69C5AE449B73}"/>
              </a:ext>
            </a:extLst>
          </p:cNvPr>
          <p:cNvGrpSpPr/>
          <p:nvPr/>
        </p:nvGrpSpPr>
        <p:grpSpPr>
          <a:xfrm>
            <a:off x="4283156" y="1828887"/>
            <a:ext cx="813328" cy="813328"/>
            <a:chOff x="1111301" y="3483922"/>
            <a:chExt cx="387928" cy="387928"/>
          </a:xfrm>
        </p:grpSpPr>
        <p:sp>
          <p:nvSpPr>
            <p:cNvPr id="65" name="Oval 18">
              <a:extLst>
                <a:ext uri="{FF2B5EF4-FFF2-40B4-BE49-F238E27FC236}">
                  <a16:creationId xmlns:a16="http://schemas.microsoft.com/office/drawing/2014/main" id="{B523FBFE-E3DC-5CEB-B870-97BC271329DD}"/>
                </a:ext>
              </a:extLst>
            </p:cNvPr>
            <p:cNvSpPr/>
            <p:nvPr/>
          </p:nvSpPr>
          <p:spPr>
            <a:xfrm>
              <a:off x="1111301" y="3483922"/>
              <a:ext cx="387928" cy="3879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dirty="0">
                <a:latin typeface="DaxPro" panose="020B0504030101020102" pitchFamily="34" charset="0"/>
              </a:endParaRPr>
            </a:p>
          </p:txBody>
        </p:sp>
        <p:pic>
          <p:nvPicPr>
            <p:cNvPr id="66" name="Gráfico 65">
              <a:extLst>
                <a:ext uri="{FF2B5EF4-FFF2-40B4-BE49-F238E27FC236}">
                  <a16:creationId xmlns:a16="http://schemas.microsoft.com/office/drawing/2014/main" id="{A45CCB58-AB9D-711C-FFE4-F5190A00CA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79624" y="3555148"/>
              <a:ext cx="251281" cy="251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5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7B6E-BB52-6CF7-9C08-A07436E4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3">
            <a:extLst>
              <a:ext uri="{FF2B5EF4-FFF2-40B4-BE49-F238E27FC236}">
                <a16:creationId xmlns:a16="http://schemas.microsoft.com/office/drawing/2014/main" id="{8C1CAACF-0B04-4A65-1DCF-36F8F3AC4745}"/>
              </a:ext>
            </a:extLst>
          </p:cNvPr>
          <p:cNvSpPr/>
          <p:nvPr/>
        </p:nvSpPr>
        <p:spPr>
          <a:xfrm>
            <a:off x="9594645" y="2230959"/>
            <a:ext cx="3649810" cy="3649810"/>
          </a:xfrm>
          <a:prstGeom prst="ellipse">
            <a:avLst/>
          </a:prstGeom>
          <a:noFill/>
          <a:ln w="152400">
            <a:gradFill>
              <a:gsLst>
                <a:gs pos="0">
                  <a:srgbClr val="DE0E18"/>
                </a:gs>
                <a:gs pos="100000">
                  <a:srgbClr val="C0161F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8A93EFD-6FB7-8BA4-D0C2-2DB52017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pic>
        <p:nvPicPr>
          <p:cNvPr id="21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FAB9EC56-DD75-4F20-0F4A-56B5E868A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27" name="Picture 2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72C95947-FDA9-2565-7DA0-E84B62740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4199">
            <a:off x="-2075450" y="-583003"/>
            <a:ext cx="4441258" cy="3309727"/>
          </a:xfrm>
          <a:prstGeom prst="rect">
            <a:avLst/>
          </a:prstGeom>
        </p:spPr>
      </p:pic>
      <p:pic>
        <p:nvPicPr>
          <p:cNvPr id="29" name="Picture 48">
            <a:extLst>
              <a:ext uri="{FF2B5EF4-FFF2-40B4-BE49-F238E27FC236}">
                <a16:creationId xmlns:a16="http://schemas.microsoft.com/office/drawing/2014/main" id="{72621E98-B530-DB5D-B360-BDB5FB2AC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34"/>
          <a:stretch>
            <a:fillRect/>
          </a:stretch>
        </p:blipFill>
        <p:spPr>
          <a:xfrm>
            <a:off x="1955589" y="-8055"/>
            <a:ext cx="10722800" cy="908332"/>
          </a:xfrm>
          <a:prstGeom prst="rect">
            <a:avLst/>
          </a:prstGeom>
        </p:spPr>
      </p:pic>
      <p:sp>
        <p:nvSpPr>
          <p:cNvPr id="31" name="Oval 18">
            <a:extLst>
              <a:ext uri="{FF2B5EF4-FFF2-40B4-BE49-F238E27FC236}">
                <a16:creationId xmlns:a16="http://schemas.microsoft.com/office/drawing/2014/main" id="{09A8615D-1981-5C64-F310-5BCFE263ECFA}"/>
              </a:ext>
            </a:extLst>
          </p:cNvPr>
          <p:cNvSpPr/>
          <p:nvPr/>
        </p:nvSpPr>
        <p:spPr>
          <a:xfrm>
            <a:off x="511397" y="592804"/>
            <a:ext cx="894662" cy="894662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65000">
                <a:srgbClr val="FF0000"/>
              </a:gs>
              <a:gs pos="100000">
                <a:srgbClr val="EA2F2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43" name="CaixaDeTexto 125">
            <a:extLst>
              <a:ext uri="{FF2B5EF4-FFF2-40B4-BE49-F238E27FC236}">
                <a16:creationId xmlns:a16="http://schemas.microsoft.com/office/drawing/2014/main" id="{9FF5BD47-2147-CBA9-AB23-5836F3EEEF54}"/>
              </a:ext>
            </a:extLst>
          </p:cNvPr>
          <p:cNvSpPr txBox="1"/>
          <p:nvPr/>
        </p:nvSpPr>
        <p:spPr>
          <a:xfrm>
            <a:off x="2757093" y="290391"/>
            <a:ext cx="2978853" cy="5501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" b="1" dirty="0">
                <a:solidFill>
                  <a:schemeClr val="bg1"/>
                </a:solidFill>
                <a:latin typeface="Dax" pitchFamily="50" charset="0"/>
              </a:rPr>
              <a:t>Título do slide</a:t>
            </a:r>
            <a:endParaRPr kumimoji="0" lang="pt-BR" sz="3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ax" pitchFamily="50" charset="0"/>
            </a:endParaRPr>
          </a:p>
        </p:txBody>
      </p:sp>
      <p:sp>
        <p:nvSpPr>
          <p:cNvPr id="46" name="CaixaDeTexto 125">
            <a:extLst>
              <a:ext uri="{FF2B5EF4-FFF2-40B4-BE49-F238E27FC236}">
                <a16:creationId xmlns:a16="http://schemas.microsoft.com/office/drawing/2014/main" id="{E6688AD1-1F91-E4A5-459C-F956A28DB8D1}"/>
              </a:ext>
            </a:extLst>
          </p:cNvPr>
          <p:cNvSpPr txBox="1"/>
          <p:nvPr/>
        </p:nvSpPr>
        <p:spPr>
          <a:xfrm>
            <a:off x="6011044" y="380911"/>
            <a:ext cx="3698961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lvl="0" algn="l">
              <a:defRPr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latin typeface="Dax" pitchFamily="50" charset="0"/>
              </a:rPr>
              <a:t>SUBTÍTULO</a:t>
            </a:r>
          </a:p>
        </p:txBody>
      </p:sp>
      <p:pic>
        <p:nvPicPr>
          <p:cNvPr id="57" name="Picture 175" descr="A white line drawing of a bottle and a gear&#10;&#10;AI-generated content may be incorrect.">
            <a:extLst>
              <a:ext uri="{FF2B5EF4-FFF2-40B4-BE49-F238E27FC236}">
                <a16:creationId xmlns:a16="http://schemas.microsoft.com/office/drawing/2014/main" id="{521DAAAA-6FF1-1CB4-28C4-1D00A21B11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6" y="813494"/>
            <a:ext cx="428022" cy="428022"/>
          </a:xfrm>
          <a:prstGeom prst="rect">
            <a:avLst/>
          </a:prstGeom>
        </p:spPr>
      </p:pic>
      <p:cxnSp>
        <p:nvCxnSpPr>
          <p:cNvPr id="15" name="Straight Connector 41">
            <a:extLst>
              <a:ext uri="{FF2B5EF4-FFF2-40B4-BE49-F238E27FC236}">
                <a16:creationId xmlns:a16="http://schemas.microsoft.com/office/drawing/2014/main" id="{C78F598A-BEF7-C61D-5C1C-0A5C215536BB}"/>
              </a:ext>
            </a:extLst>
          </p:cNvPr>
          <p:cNvCxnSpPr>
            <a:cxnSpLocks/>
          </p:cNvCxnSpPr>
          <p:nvPr/>
        </p:nvCxnSpPr>
        <p:spPr>
          <a:xfrm>
            <a:off x="2313624" y="4500321"/>
            <a:ext cx="0" cy="705131"/>
          </a:xfrm>
          <a:prstGeom prst="line">
            <a:avLst/>
          </a:prstGeom>
          <a:ln w="12700">
            <a:solidFill>
              <a:srgbClr val="EA2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1">
            <a:extLst>
              <a:ext uri="{FF2B5EF4-FFF2-40B4-BE49-F238E27FC236}">
                <a16:creationId xmlns:a16="http://schemas.microsoft.com/office/drawing/2014/main" id="{2CBCD649-4FD7-269C-B104-A53C55200291}"/>
              </a:ext>
            </a:extLst>
          </p:cNvPr>
          <p:cNvCxnSpPr>
            <a:cxnSpLocks/>
          </p:cNvCxnSpPr>
          <p:nvPr/>
        </p:nvCxnSpPr>
        <p:spPr>
          <a:xfrm>
            <a:off x="2313624" y="3482184"/>
            <a:ext cx="0" cy="543777"/>
          </a:xfrm>
          <a:prstGeom prst="line">
            <a:avLst/>
          </a:prstGeom>
          <a:ln w="12700">
            <a:solidFill>
              <a:srgbClr val="EA2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41">
            <a:extLst>
              <a:ext uri="{FF2B5EF4-FFF2-40B4-BE49-F238E27FC236}">
                <a16:creationId xmlns:a16="http://schemas.microsoft.com/office/drawing/2014/main" id="{74523CCD-77B3-6EB4-EF4E-30D31BDC8E85}"/>
              </a:ext>
            </a:extLst>
          </p:cNvPr>
          <p:cNvCxnSpPr>
            <a:cxnSpLocks/>
          </p:cNvCxnSpPr>
          <p:nvPr/>
        </p:nvCxnSpPr>
        <p:spPr>
          <a:xfrm>
            <a:off x="2313624" y="2486282"/>
            <a:ext cx="0" cy="484112"/>
          </a:xfrm>
          <a:prstGeom prst="line">
            <a:avLst/>
          </a:prstGeom>
          <a:ln w="12700">
            <a:solidFill>
              <a:srgbClr val="EA2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A5AA8794-0D84-37C8-5368-38CC68798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889" y="407298"/>
            <a:ext cx="260327" cy="2776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E93A792-A8BE-7F3B-C9A7-252EDEBA7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016" y="2529404"/>
            <a:ext cx="424598" cy="4254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07062AA-583A-3D77-6115-2345E2D4D1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041" y="3542065"/>
            <a:ext cx="441766" cy="4417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36E27D-5256-D51F-585A-9D04F00332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477" y="4619545"/>
            <a:ext cx="442630" cy="44176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4DFF47D-1E4B-7FEF-7724-9CB49F1358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t="5012" r="22336" b="10686"/>
          <a:stretch>
            <a:fillRect/>
          </a:stretch>
        </p:blipFill>
        <p:spPr>
          <a:xfrm>
            <a:off x="6922066" y="1138988"/>
            <a:ext cx="4673632" cy="502051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AF1E20-3878-F296-EE58-D8B8C4745701}"/>
              </a:ext>
            </a:extLst>
          </p:cNvPr>
          <p:cNvSpPr txBox="1">
            <a:spLocks/>
          </p:cNvSpPr>
          <p:nvPr/>
        </p:nvSpPr>
        <p:spPr>
          <a:xfrm>
            <a:off x="2481995" y="2457319"/>
            <a:ext cx="3321586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b="1" dirty="0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Tópico 1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x" pitchFamily="50" charset="0"/>
              <a:cs typeface="Segoe UI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C88D611-1F3B-FF42-C26B-ADF4E0000F4F}"/>
              </a:ext>
            </a:extLst>
          </p:cNvPr>
          <p:cNvSpPr txBox="1">
            <a:spLocks/>
          </p:cNvSpPr>
          <p:nvPr/>
        </p:nvSpPr>
        <p:spPr>
          <a:xfrm>
            <a:off x="2481995" y="3462730"/>
            <a:ext cx="3321586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b="1" dirty="0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Tópico 2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x" pitchFamily="50" charset="0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0FD8562-1DEC-80A7-AD43-81379CF8D070}"/>
              </a:ext>
            </a:extLst>
          </p:cNvPr>
          <p:cNvSpPr txBox="1">
            <a:spLocks/>
          </p:cNvSpPr>
          <p:nvPr/>
        </p:nvSpPr>
        <p:spPr>
          <a:xfrm>
            <a:off x="2481995" y="4525086"/>
            <a:ext cx="3321586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b="1" dirty="0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Tópico 3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ax" pitchFamily="50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2590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CCAC-86E7-6D3B-015B-7F7FF97E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D0159762-74AC-BD19-F3D3-A90FCB023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4199">
            <a:off x="-2075450" y="-583003"/>
            <a:ext cx="4441258" cy="3309727"/>
          </a:xfrm>
          <a:prstGeom prst="rect">
            <a:avLst/>
          </a:prstGeom>
        </p:spPr>
      </p:pic>
      <p:sp>
        <p:nvSpPr>
          <p:cNvPr id="15" name="Oval 53">
            <a:extLst>
              <a:ext uri="{FF2B5EF4-FFF2-40B4-BE49-F238E27FC236}">
                <a16:creationId xmlns:a16="http://schemas.microsoft.com/office/drawing/2014/main" id="{E54C66E3-F3D1-A494-594F-D159B1F9AFD0}"/>
              </a:ext>
            </a:extLst>
          </p:cNvPr>
          <p:cNvSpPr/>
          <p:nvPr/>
        </p:nvSpPr>
        <p:spPr>
          <a:xfrm>
            <a:off x="-1185885" y="2270442"/>
            <a:ext cx="4041145" cy="4041145"/>
          </a:xfrm>
          <a:prstGeom prst="ellipse">
            <a:avLst/>
          </a:prstGeom>
          <a:noFill/>
          <a:ln w="152400">
            <a:gradFill>
              <a:gsLst>
                <a:gs pos="0">
                  <a:srgbClr val="DE0E18"/>
                </a:gs>
                <a:gs pos="100000">
                  <a:srgbClr val="C0161F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87B1B1D-AEAE-8F9A-6624-1FC042FF9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pic>
        <p:nvPicPr>
          <p:cNvPr id="21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4DD4C130-8E23-6746-ED11-ABAE22993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900A2DD-7915-893E-AA5B-EEBF1BD965D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t="29124" r="36376" b="24640"/>
          <a:stretch>
            <a:fillRect/>
          </a:stretch>
        </p:blipFill>
        <p:spPr>
          <a:xfrm flipH="1">
            <a:off x="499424" y="1449249"/>
            <a:ext cx="4429804" cy="4466479"/>
          </a:xfrm>
          <a:prstGeom prst="rect">
            <a:avLst/>
          </a:prstGeom>
        </p:spPr>
      </p:pic>
      <p:pic>
        <p:nvPicPr>
          <p:cNvPr id="50" name="Picture 48">
            <a:extLst>
              <a:ext uri="{FF2B5EF4-FFF2-40B4-BE49-F238E27FC236}">
                <a16:creationId xmlns:a16="http://schemas.microsoft.com/office/drawing/2014/main" id="{B0617656-29A7-C133-BCDF-784019AFE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34"/>
          <a:stretch>
            <a:fillRect/>
          </a:stretch>
        </p:blipFill>
        <p:spPr>
          <a:xfrm>
            <a:off x="1955589" y="-8055"/>
            <a:ext cx="10722800" cy="908332"/>
          </a:xfrm>
          <a:prstGeom prst="rect">
            <a:avLst/>
          </a:prstGeom>
        </p:spPr>
      </p:pic>
      <p:sp>
        <p:nvSpPr>
          <p:cNvPr id="63" name="Oval 18">
            <a:extLst>
              <a:ext uri="{FF2B5EF4-FFF2-40B4-BE49-F238E27FC236}">
                <a16:creationId xmlns:a16="http://schemas.microsoft.com/office/drawing/2014/main" id="{6180B351-960A-2EB6-F775-1C9416D703D3}"/>
              </a:ext>
            </a:extLst>
          </p:cNvPr>
          <p:cNvSpPr/>
          <p:nvPr/>
        </p:nvSpPr>
        <p:spPr>
          <a:xfrm>
            <a:off x="511397" y="592804"/>
            <a:ext cx="894662" cy="894662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65000">
                <a:srgbClr val="FF0000"/>
              </a:gs>
              <a:gs pos="100000">
                <a:srgbClr val="EA2F2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1" name="CaixaDeTexto 125">
            <a:extLst>
              <a:ext uri="{FF2B5EF4-FFF2-40B4-BE49-F238E27FC236}">
                <a16:creationId xmlns:a16="http://schemas.microsoft.com/office/drawing/2014/main" id="{048B1836-377F-6D5B-A63F-8EF0EB98249A}"/>
              </a:ext>
            </a:extLst>
          </p:cNvPr>
          <p:cNvSpPr txBox="1"/>
          <p:nvPr/>
        </p:nvSpPr>
        <p:spPr>
          <a:xfrm>
            <a:off x="2714326" y="213803"/>
            <a:ext cx="1754946" cy="5501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500" b="1" dirty="0">
                <a:solidFill>
                  <a:schemeClr val="bg1"/>
                </a:solidFill>
                <a:latin typeface="Dax" pitchFamily="50" charset="0"/>
              </a:rPr>
              <a:t>TÍTULO</a:t>
            </a:r>
            <a:endParaRPr kumimoji="0" lang="pt-BR" sz="3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ax" pitchFamily="50" charset="0"/>
            </a:endParaRPr>
          </a:p>
        </p:txBody>
      </p:sp>
      <p:pic>
        <p:nvPicPr>
          <p:cNvPr id="72" name="Picture 95" descr="A white line drawing of a pill and a container&#10;&#10;AI-generated content may be incorrect.">
            <a:extLst>
              <a:ext uri="{FF2B5EF4-FFF2-40B4-BE49-F238E27FC236}">
                <a16:creationId xmlns:a16="http://schemas.microsoft.com/office/drawing/2014/main" id="{8AB6CDCD-9E9B-FA31-9D8B-C8C22756F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2" y="820273"/>
            <a:ext cx="418842" cy="418842"/>
          </a:xfrm>
          <a:prstGeom prst="rect">
            <a:avLst/>
          </a:prstGeom>
        </p:spPr>
      </p:pic>
      <p:sp>
        <p:nvSpPr>
          <p:cNvPr id="74" name="CaixaDeTexto 125">
            <a:extLst>
              <a:ext uri="{FF2B5EF4-FFF2-40B4-BE49-F238E27FC236}">
                <a16:creationId xmlns:a16="http://schemas.microsoft.com/office/drawing/2014/main" id="{90B85FA8-3F8D-1691-0E5D-5F4BDF9A0DF1}"/>
              </a:ext>
            </a:extLst>
          </p:cNvPr>
          <p:cNvSpPr txBox="1"/>
          <p:nvPr/>
        </p:nvSpPr>
        <p:spPr>
          <a:xfrm>
            <a:off x="4469272" y="246511"/>
            <a:ext cx="4330524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lvl="0" algn="l">
              <a:defRPr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latin typeface="Dax" pitchFamily="50" charset="0"/>
              </a:rPr>
              <a:t>SUBTÍTULO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5DDC56-E5C0-57A9-44AC-63C0F5F45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581" y="290391"/>
            <a:ext cx="260327" cy="27768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0B8DF61-5745-10DF-4BF7-127E9FFFF308}"/>
              </a:ext>
            </a:extLst>
          </p:cNvPr>
          <p:cNvSpPr txBox="1"/>
          <p:nvPr/>
        </p:nvSpPr>
        <p:spPr>
          <a:xfrm>
            <a:off x="5546321" y="2660518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6C3F13-099E-4DA9-3719-2C8E46C8D815}"/>
              </a:ext>
            </a:extLst>
          </p:cNvPr>
          <p:cNvSpPr txBox="1"/>
          <p:nvPr/>
        </p:nvSpPr>
        <p:spPr>
          <a:xfrm>
            <a:off x="5409853" y="1105218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137527D-26B7-9E7A-BF23-9AA2EF57CE56}"/>
              </a:ext>
            </a:extLst>
          </p:cNvPr>
          <p:cNvSpPr txBox="1"/>
          <p:nvPr/>
        </p:nvSpPr>
        <p:spPr>
          <a:xfrm>
            <a:off x="5546321" y="4102286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974012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A17724-DEF2-22CA-48E5-C7F8B0F4E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m 29" descr="Logotipo&#10;&#10;O conteúdo gerado por IA pode estar incorreto.">
            <a:extLst>
              <a:ext uri="{FF2B5EF4-FFF2-40B4-BE49-F238E27FC236}">
                <a16:creationId xmlns:a16="http://schemas.microsoft.com/office/drawing/2014/main" id="{6466F347-D613-B758-ECDF-5D6A96D35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9"/>
          <a:stretch/>
        </p:blipFill>
        <p:spPr>
          <a:xfrm>
            <a:off x="6373800" y="0"/>
            <a:ext cx="5816675" cy="6858000"/>
          </a:xfrm>
          <a:prstGeom prst="rect">
            <a:avLst/>
          </a:prstGeom>
        </p:spPr>
      </p:pic>
      <p:pic>
        <p:nvPicPr>
          <p:cNvPr id="61" name="Imagem 60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B0B24F9-2C54-4051-A3B8-1EBF5FD2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0" t="55873"/>
          <a:stretch/>
        </p:blipFill>
        <p:spPr>
          <a:xfrm>
            <a:off x="8606970" y="3831770"/>
            <a:ext cx="3583505" cy="302622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0517E08-9037-668A-CC16-FA6F62F4BD00}"/>
              </a:ext>
            </a:extLst>
          </p:cNvPr>
          <p:cNvSpPr txBox="1"/>
          <p:nvPr/>
        </p:nvSpPr>
        <p:spPr>
          <a:xfrm>
            <a:off x="835812" y="640915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62825C-A2E2-D038-1C65-9B017FFA827D}"/>
              </a:ext>
            </a:extLst>
          </p:cNvPr>
          <p:cNvSpPr txBox="1"/>
          <p:nvPr/>
        </p:nvSpPr>
        <p:spPr>
          <a:xfrm>
            <a:off x="981478" y="2271977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5" name="Picture 3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AC71A1A1-6DC0-6E5A-B3D6-1EFCCEA10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724">
            <a:off x="2447669" y="911250"/>
            <a:ext cx="8628998" cy="64305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B03FBE-341D-1116-C343-A80495AE8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3"/>
          <a:stretch>
            <a:fillRect/>
          </a:stretch>
        </p:blipFill>
        <p:spPr>
          <a:xfrm>
            <a:off x="7705654" y="0"/>
            <a:ext cx="4486346" cy="6858000"/>
          </a:xfrm>
          <a:prstGeom prst="rect">
            <a:avLst/>
          </a:prstGeom>
        </p:spPr>
      </p:pic>
      <p:pic>
        <p:nvPicPr>
          <p:cNvPr id="7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7659395A-6171-E645-8F47-68ACC743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ED08BD-D778-1C0C-12F9-9A6D6BCFA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D763350-AE88-0613-0C77-F00FF4FE4DA3}"/>
              </a:ext>
            </a:extLst>
          </p:cNvPr>
          <p:cNvSpPr txBox="1"/>
          <p:nvPr/>
        </p:nvSpPr>
        <p:spPr>
          <a:xfrm>
            <a:off x="981478" y="3650969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451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75E-6 0 L 0.16406 0.41157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205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71C6-02D0-53EF-BBEB-DBC5B893C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72CA919-83C9-29F4-907F-C133F96E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Imagem 60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FFC85CA-1023-005C-CA59-2DF624064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0" t="55873"/>
          <a:stretch/>
        </p:blipFill>
        <p:spPr>
          <a:xfrm>
            <a:off x="8606970" y="3831770"/>
            <a:ext cx="3583505" cy="302622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DACDC4-46B7-9ACF-641B-6CE1CC41AF4E}"/>
              </a:ext>
            </a:extLst>
          </p:cNvPr>
          <p:cNvSpPr txBox="1"/>
          <p:nvPr/>
        </p:nvSpPr>
        <p:spPr>
          <a:xfrm>
            <a:off x="835812" y="640915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5EC0B6-AFD6-A038-25A0-C9B4D65F207B}"/>
              </a:ext>
            </a:extLst>
          </p:cNvPr>
          <p:cNvSpPr txBox="1"/>
          <p:nvPr/>
        </p:nvSpPr>
        <p:spPr>
          <a:xfrm>
            <a:off x="981478" y="2271977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7" name="Picture 58" descr="A black and white logo&#10;&#10;AI-generated content may be incorrect.">
            <a:extLst>
              <a:ext uri="{FF2B5EF4-FFF2-40B4-BE49-F238E27FC236}">
                <a16:creationId xmlns:a16="http://schemas.microsoft.com/office/drawing/2014/main" id="{3B454D42-882F-9F1D-B046-5CC019681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986" y="6371469"/>
            <a:ext cx="1484611" cy="31702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C8ECC28-E300-7E76-F178-806049A9E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76" b="21104"/>
          <a:stretch>
            <a:fillRect/>
          </a:stretch>
        </p:blipFill>
        <p:spPr>
          <a:xfrm>
            <a:off x="0" y="6645360"/>
            <a:ext cx="7324805" cy="2144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2EF5F5C-036A-C9F3-E82B-26DB971A2646}"/>
              </a:ext>
            </a:extLst>
          </p:cNvPr>
          <p:cNvSpPr txBox="1"/>
          <p:nvPr/>
        </p:nvSpPr>
        <p:spPr>
          <a:xfrm>
            <a:off x="981478" y="3650969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761F90D-3AA4-B262-632F-03674701CEBD}"/>
              </a:ext>
            </a:extLst>
          </p:cNvPr>
          <p:cNvSpPr txBox="1"/>
          <p:nvPr/>
        </p:nvSpPr>
        <p:spPr>
          <a:xfrm>
            <a:off x="6410416" y="2271977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0401E8-9435-9C68-7BB6-A82F9D1F3968}"/>
              </a:ext>
            </a:extLst>
          </p:cNvPr>
          <p:cNvSpPr txBox="1"/>
          <p:nvPr/>
        </p:nvSpPr>
        <p:spPr>
          <a:xfrm>
            <a:off x="6410416" y="3650969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4048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810</Words>
  <Application>Microsoft Office PowerPoint</Application>
  <PresentationFormat>Widescreen</PresentationFormat>
  <Paragraphs>90</Paragraphs>
  <Slides>10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Dax</vt:lpstr>
      <vt:lpstr>Dax Black</vt:lpstr>
      <vt:lpstr>Dax Light</vt:lpstr>
      <vt:lpstr>DaxPro</vt:lpstr>
      <vt:lpstr>DaxPro-Bold</vt:lpstr>
      <vt:lpstr>DaxPro-Light</vt:lpstr>
      <vt:lpstr>Segoe UI</vt:lpstr>
      <vt:lpstr>Segoe UI </vt:lpstr>
      <vt:lpstr>Segoe UI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Uniao Quimica Farmaceutica Nacional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Giovanna Freire Aguiar</dc:creator>
  <cp:lastModifiedBy>Giovanna Freire Aguiar</cp:lastModifiedBy>
  <cp:revision>1</cp:revision>
  <dcterms:created xsi:type="dcterms:W3CDTF">2026-05-25T13:02:31Z</dcterms:created>
  <dcterms:modified xsi:type="dcterms:W3CDTF">2026-06-01T19:30:47Z</dcterms:modified>
</cp:coreProperties>
</file>